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388" r:id="rId2"/>
    <p:sldId id="306" r:id="rId3"/>
    <p:sldId id="308" r:id="rId4"/>
    <p:sldId id="309" r:id="rId5"/>
    <p:sldId id="317" r:id="rId6"/>
    <p:sldId id="311" r:id="rId7"/>
    <p:sldId id="307" r:id="rId8"/>
    <p:sldId id="319" r:id="rId9"/>
    <p:sldId id="324" r:id="rId10"/>
    <p:sldId id="440" r:id="rId11"/>
    <p:sldId id="441" r:id="rId12"/>
    <p:sldId id="339" r:id="rId13"/>
    <p:sldId id="321" r:id="rId14"/>
    <p:sldId id="340" r:id="rId15"/>
    <p:sldId id="341" r:id="rId16"/>
    <p:sldId id="342" r:id="rId17"/>
    <p:sldId id="312" r:id="rId18"/>
    <p:sldId id="322" r:id="rId19"/>
    <p:sldId id="329" r:id="rId20"/>
    <p:sldId id="331" r:id="rId21"/>
    <p:sldId id="344" r:id="rId22"/>
    <p:sldId id="332" r:id="rId23"/>
    <p:sldId id="434" r:id="rId24"/>
    <p:sldId id="333" r:id="rId25"/>
    <p:sldId id="334" r:id="rId26"/>
    <p:sldId id="483" r:id="rId27"/>
    <p:sldId id="335" r:id="rId28"/>
    <p:sldId id="337" r:id="rId29"/>
    <p:sldId id="338" r:id="rId30"/>
    <p:sldId id="343" r:id="rId31"/>
    <p:sldId id="435" r:id="rId32"/>
    <p:sldId id="442" r:id="rId33"/>
    <p:sldId id="467" r:id="rId34"/>
    <p:sldId id="444" r:id="rId35"/>
    <p:sldId id="445" r:id="rId36"/>
    <p:sldId id="447" r:id="rId37"/>
    <p:sldId id="446" r:id="rId38"/>
    <p:sldId id="468" r:id="rId39"/>
    <p:sldId id="449" r:id="rId40"/>
    <p:sldId id="450" r:id="rId41"/>
    <p:sldId id="451" r:id="rId42"/>
    <p:sldId id="452" r:id="rId43"/>
    <p:sldId id="453" r:id="rId44"/>
    <p:sldId id="454" r:id="rId45"/>
    <p:sldId id="448" r:id="rId46"/>
    <p:sldId id="456" r:id="rId47"/>
    <p:sldId id="457" r:id="rId48"/>
    <p:sldId id="458" r:id="rId49"/>
    <p:sldId id="459" r:id="rId50"/>
    <p:sldId id="460" r:id="rId51"/>
    <p:sldId id="461" r:id="rId52"/>
    <p:sldId id="438" r:id="rId53"/>
    <p:sldId id="465" r:id="rId54"/>
    <p:sldId id="436" r:id="rId55"/>
    <p:sldId id="474" r:id="rId56"/>
    <p:sldId id="475" r:id="rId57"/>
    <p:sldId id="476" r:id="rId58"/>
    <p:sldId id="477" r:id="rId59"/>
    <p:sldId id="478" r:id="rId60"/>
    <p:sldId id="479" r:id="rId61"/>
    <p:sldId id="482" r:id="rId62"/>
    <p:sldId id="481" r:id="rId63"/>
    <p:sldId id="480" r:id="rId64"/>
    <p:sldId id="346" r:id="rId65"/>
    <p:sldId id="386" r:id="rId66"/>
    <p:sldId id="387" r:id="rId67"/>
    <p:sldId id="350" r:id="rId68"/>
    <p:sldId id="418" r:id="rId69"/>
    <p:sldId id="353" r:id="rId70"/>
    <p:sldId id="354" r:id="rId71"/>
    <p:sldId id="358" r:id="rId72"/>
    <p:sldId id="397" r:id="rId73"/>
    <p:sldId id="362" r:id="rId74"/>
    <p:sldId id="472" r:id="rId75"/>
    <p:sldId id="423" r:id="rId76"/>
    <p:sldId id="376" r:id="rId77"/>
    <p:sldId id="415" r:id="rId78"/>
    <p:sldId id="416" r:id="rId79"/>
    <p:sldId id="417" r:id="rId80"/>
    <p:sldId id="439" r:id="rId81"/>
    <p:sldId id="412" r:id="rId82"/>
    <p:sldId id="433" r:id="rId83"/>
    <p:sldId id="274" r:id="rId84"/>
    <p:sldId id="484" r:id="rId85"/>
    <p:sldId id="469" r:id="rId86"/>
    <p:sldId id="470" r:id="rId87"/>
    <p:sldId id="471" r:id="rId88"/>
    <p:sldId id="473" r:id="rId8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7" autoAdjust="0"/>
    <p:restoredTop sz="53688" autoAdjust="0"/>
  </p:normalViewPr>
  <p:slideViewPr>
    <p:cSldViewPr snapToGrid="0">
      <p:cViewPr varScale="1">
        <p:scale>
          <a:sx n="116" d="100"/>
          <a:sy n="116" d="100"/>
        </p:scale>
        <p:origin x="348" y="108"/>
      </p:cViewPr>
      <p:guideLst>
        <p:guide orient="horz" pos="2160"/>
        <p:guide pos="3840"/>
      </p:guideLst>
    </p:cSldViewPr>
  </p:slideViewPr>
  <p:outlineViewPr>
    <p:cViewPr>
      <p:scale>
        <a:sx n="33" d="100"/>
        <a:sy n="33" d="100"/>
      </p:scale>
      <p:origin x="0" y="4320"/>
    </p:cViewPr>
  </p:outlineViewPr>
  <p:notesTextViewPr>
    <p:cViewPr>
      <p:scale>
        <a:sx n="1" d="1"/>
        <a:sy n="1" d="1"/>
      </p:scale>
      <p:origin x="0" y="0"/>
    </p:cViewPr>
  </p:notesTextViewPr>
  <p:sorterViewPr>
    <p:cViewPr>
      <p:scale>
        <a:sx n="60" d="100"/>
        <a:sy n="60" d="100"/>
      </p:scale>
      <p:origin x="0" y="5827"/>
    </p:cViewPr>
  </p:sorterViewPr>
  <p:notesViewPr>
    <p:cSldViewPr snapToGrid="0">
      <p:cViewPr>
        <p:scale>
          <a:sx n="90" d="100"/>
          <a:sy n="90" d="100"/>
        </p:scale>
        <p:origin x="-2608" y="6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rcelobv\Documents\C&#243;pia%20de%20Gerencial%20LA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lineChart>
        <c:grouping val="standard"/>
        <c:varyColors val="0"/>
        <c:ser>
          <c:idx val="0"/>
          <c:order val="0"/>
          <c:tx>
            <c:strRef>
              <c:f>Plan1!$A$1</c:f>
              <c:strCache>
                <c:ptCount val="1"/>
                <c:pt idx="0">
                  <c:v>Ano</c:v>
                </c:pt>
              </c:strCache>
            </c:strRef>
          </c:tx>
          <c:cat>
            <c:numRef>
              <c:f>Plan1!$B$1:$G$1</c:f>
              <c:numCache>
                <c:formatCode>General</c:formatCode>
                <c:ptCount val="6"/>
                <c:pt idx="0">
                  <c:v>2012</c:v>
                </c:pt>
                <c:pt idx="1">
                  <c:v>2013</c:v>
                </c:pt>
                <c:pt idx="2">
                  <c:v>2014</c:v>
                </c:pt>
                <c:pt idx="3">
                  <c:v>2015</c:v>
                </c:pt>
                <c:pt idx="4">
                  <c:v>2016</c:v>
                </c:pt>
                <c:pt idx="5">
                  <c:v>2017</c:v>
                </c:pt>
              </c:numCache>
            </c:numRef>
          </c:cat>
          <c:val>
            <c:numRef>
              <c:f>Plan1!$B$1:$G$1</c:f>
              <c:numCache>
                <c:formatCode>General</c:formatCode>
                <c:ptCount val="6"/>
                <c:pt idx="0">
                  <c:v>2012</c:v>
                </c:pt>
                <c:pt idx="1">
                  <c:v>2013</c:v>
                </c:pt>
                <c:pt idx="2">
                  <c:v>2014</c:v>
                </c:pt>
                <c:pt idx="3">
                  <c:v>2015</c:v>
                </c:pt>
                <c:pt idx="4">
                  <c:v>2016</c:v>
                </c:pt>
                <c:pt idx="5">
                  <c:v>2017</c:v>
                </c:pt>
              </c:numCache>
            </c:numRef>
          </c:val>
          <c:smooth val="0"/>
          <c:extLst xmlns:c16r2="http://schemas.microsoft.com/office/drawing/2015/06/chart">
            <c:ext xmlns:c16="http://schemas.microsoft.com/office/drawing/2014/chart" uri="{C3380CC4-5D6E-409C-BE32-E72D297353CC}">
              <c16:uniqueId val="{00000000-B0CA-47C7-9634-85466170A9F6}"/>
            </c:ext>
          </c:extLst>
        </c:ser>
        <c:ser>
          <c:idx val="1"/>
          <c:order val="1"/>
          <c:tx>
            <c:strRef>
              <c:f>Plan1!$A$3</c:f>
              <c:strCache>
                <c:ptCount val="1"/>
                <c:pt idx="0">
                  <c:v>Média Mensal</c:v>
                </c:pt>
              </c:strCache>
            </c:strRef>
          </c:tx>
          <c:spPr>
            <a:ln w="38100">
              <a:solidFill>
                <a:schemeClr val="tx2"/>
              </a:solidFill>
            </a:ln>
          </c:spPr>
          <c:marker>
            <c:symbol val="circle"/>
            <c:size val="7"/>
            <c:spPr>
              <a:solidFill>
                <a:schemeClr val="tx2"/>
              </a:solidFill>
              <a:ln>
                <a:solidFill>
                  <a:schemeClr val="tx2"/>
                </a:solidFill>
              </a:ln>
            </c:spPr>
          </c:marker>
          <c:dLbls>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Plan1!$B$1:$G$1</c:f>
              <c:numCache>
                <c:formatCode>General</c:formatCode>
                <c:ptCount val="6"/>
                <c:pt idx="0">
                  <c:v>2012</c:v>
                </c:pt>
                <c:pt idx="1">
                  <c:v>2013</c:v>
                </c:pt>
                <c:pt idx="2">
                  <c:v>2014</c:v>
                </c:pt>
                <c:pt idx="3">
                  <c:v>2015</c:v>
                </c:pt>
                <c:pt idx="4">
                  <c:v>2016</c:v>
                </c:pt>
                <c:pt idx="5">
                  <c:v>2017</c:v>
                </c:pt>
              </c:numCache>
            </c:numRef>
          </c:cat>
          <c:val>
            <c:numRef>
              <c:f>Plan1!$B$3:$G$3</c:f>
              <c:numCache>
                <c:formatCode>_-* #,##0_-;\-* #,##0_-;_-* "-"??_-;_-@_-</c:formatCode>
                <c:ptCount val="6"/>
                <c:pt idx="0">
                  <c:v>6901.5</c:v>
                </c:pt>
                <c:pt idx="1">
                  <c:v>7221.75</c:v>
                </c:pt>
                <c:pt idx="2">
                  <c:v>7513.92</c:v>
                </c:pt>
                <c:pt idx="3">
                  <c:v>8535.25</c:v>
                </c:pt>
                <c:pt idx="4">
                  <c:v>9115</c:v>
                </c:pt>
                <c:pt idx="5">
                  <c:v>10954</c:v>
                </c:pt>
              </c:numCache>
            </c:numRef>
          </c:val>
          <c:smooth val="0"/>
          <c:extLst xmlns:c16r2="http://schemas.microsoft.com/office/drawing/2015/06/chart">
            <c:ext xmlns:c16="http://schemas.microsoft.com/office/drawing/2014/chart" uri="{C3380CC4-5D6E-409C-BE32-E72D297353CC}">
              <c16:uniqueId val="{00000001-B0CA-47C7-9634-85466170A9F6}"/>
            </c:ext>
          </c:extLst>
        </c:ser>
        <c:dLbls>
          <c:showLegendKey val="0"/>
          <c:showVal val="0"/>
          <c:showCatName val="0"/>
          <c:showSerName val="0"/>
          <c:showPercent val="0"/>
          <c:showBubbleSize val="0"/>
        </c:dLbls>
        <c:marker val="1"/>
        <c:smooth val="0"/>
        <c:axId val="325120608"/>
        <c:axId val="325121392"/>
      </c:lineChart>
      <c:catAx>
        <c:axId val="325120608"/>
        <c:scaling>
          <c:orientation val="minMax"/>
        </c:scaling>
        <c:delete val="0"/>
        <c:axPos val="b"/>
        <c:numFmt formatCode="General" sourceLinked="1"/>
        <c:majorTickMark val="none"/>
        <c:minorTickMark val="none"/>
        <c:tickLblPos val="nextTo"/>
        <c:crossAx val="325121392"/>
        <c:crosses val="autoZero"/>
        <c:auto val="1"/>
        <c:lblAlgn val="ctr"/>
        <c:lblOffset val="100"/>
        <c:noMultiLvlLbl val="0"/>
      </c:catAx>
      <c:valAx>
        <c:axId val="325121392"/>
        <c:scaling>
          <c:orientation val="minMax"/>
          <c:min val="5000"/>
        </c:scaling>
        <c:delete val="0"/>
        <c:axPos val="l"/>
        <c:majorGridlines/>
        <c:title>
          <c:tx>
            <c:rich>
              <a:bodyPr rot="-5400000" vert="horz"/>
              <a:lstStyle/>
              <a:p>
                <a:pPr>
                  <a:defRPr b="0" i="0" baseline="0"/>
                </a:pPr>
                <a:r>
                  <a:rPr lang="en-US" b="0" i="0" baseline="0" dirty="0" err="1"/>
                  <a:t>Quantidade</a:t>
                </a:r>
                <a:r>
                  <a:rPr lang="en-US" b="0" i="0" baseline="0" dirty="0"/>
                  <a:t> de </a:t>
                </a:r>
                <a:r>
                  <a:rPr lang="en-US" b="0" i="0" baseline="0" dirty="0" err="1"/>
                  <a:t>Pedidos</a:t>
                </a:r>
                <a:endParaRPr lang="en-US" b="0" i="0" baseline="0" dirty="0"/>
              </a:p>
            </c:rich>
          </c:tx>
          <c:layout>
            <c:manualLayout>
              <c:xMode val="edge"/>
              <c:yMode val="edge"/>
              <c:x val="1.3697287839020125E-2"/>
              <c:y val="0.26864799797671657"/>
            </c:manualLayout>
          </c:layout>
          <c:overlay val="0"/>
        </c:title>
        <c:numFmt formatCode="#,##0" sourceLinked="0"/>
        <c:majorTickMark val="none"/>
        <c:minorTickMark val="none"/>
        <c:tickLblPos val="nextTo"/>
        <c:spPr>
          <a:ln w="6350">
            <a:noFill/>
          </a:ln>
        </c:spPr>
        <c:txPr>
          <a:bodyPr/>
          <a:lstStyle/>
          <a:p>
            <a:pPr>
              <a:defRPr sz="1400" baseline="0"/>
            </a:pPr>
            <a:endParaRPr lang="pt-PT"/>
          </a:p>
        </c:txPr>
        <c:crossAx val="325120608"/>
        <c:crosses val="autoZero"/>
        <c:crossBetween val="between"/>
      </c:valAx>
    </c:plotArea>
    <c:plotVisOnly val="1"/>
    <c:dispBlanksAs val="gap"/>
    <c:showDLblsOverMax val="0"/>
  </c:chart>
  <c:spPr>
    <a:solidFill>
      <a:schemeClr val="bg1"/>
    </a:solidFill>
    <a:ln>
      <a:solidFill>
        <a:schemeClr val="accent1">
          <a:shade val="50000"/>
        </a:schemeClr>
      </a:solidFill>
    </a:ln>
  </c:spPr>
  <c:txPr>
    <a:bodyPr/>
    <a:lstStyle/>
    <a:p>
      <a:pPr>
        <a:defRPr sz="1800" baseline="0"/>
      </a:pPr>
      <a:endParaRPr lang="pt-P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3586302735339607E-3"/>
          <c:y val="5.1291624261253055E-2"/>
          <c:w val="0.95898885359901431"/>
          <c:h val="0.78050847490511532"/>
        </c:manualLayout>
      </c:layout>
      <c:barChart>
        <c:barDir val="col"/>
        <c:grouping val="clustered"/>
        <c:varyColors val="0"/>
        <c:ser>
          <c:idx val="0"/>
          <c:order val="0"/>
          <c:spPr>
            <a:solidFill>
              <a:srgbClr val="FF00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pt-P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Planilha1!$E$5:$E$10</c:f>
              <c:strCache>
                <c:ptCount val="6"/>
                <c:pt idx="0">
                  <c:v>Até 20 anos</c:v>
                </c:pt>
                <c:pt idx="1">
                  <c:v>21 a 30 anos</c:v>
                </c:pt>
                <c:pt idx="2">
                  <c:v>31 a 40 anos</c:v>
                </c:pt>
                <c:pt idx="3">
                  <c:v>41 a 50 anos</c:v>
                </c:pt>
                <c:pt idx="4">
                  <c:v>51 a 60 anos</c:v>
                </c:pt>
                <c:pt idx="5">
                  <c:v>Mais de 60 anos</c:v>
                </c:pt>
              </c:strCache>
            </c:strRef>
          </c:cat>
          <c:val>
            <c:numRef>
              <c:f>Planilha1!$G$5:$G$10</c:f>
              <c:numCache>
                <c:formatCode>0.00%</c:formatCode>
                <c:ptCount val="6"/>
                <c:pt idx="0">
                  <c:v>1.790192450384619E-2</c:v>
                </c:pt>
                <c:pt idx="1">
                  <c:v>0.21659356244540665</c:v>
                </c:pt>
                <c:pt idx="2">
                  <c:v>0.2804008678582498</c:v>
                </c:pt>
                <c:pt idx="3">
                  <c:v>0.19510843531920088</c:v>
                </c:pt>
                <c:pt idx="4">
                  <c:v>0.16869229540993153</c:v>
                </c:pt>
                <c:pt idx="5">
                  <c:v>0.12130291446336493</c:v>
                </c:pt>
              </c:numCache>
            </c:numRef>
          </c:val>
          <c:extLst xmlns:c16r2="http://schemas.microsoft.com/office/drawing/2015/06/chart">
            <c:ext xmlns:c16="http://schemas.microsoft.com/office/drawing/2014/chart" uri="{C3380CC4-5D6E-409C-BE32-E72D297353CC}">
              <c16:uniqueId val="{00000000-A8AC-497D-BFF2-CA27D6E63BB6}"/>
            </c:ext>
          </c:extLst>
        </c:ser>
        <c:dLbls>
          <c:dLblPos val="inEnd"/>
          <c:showLegendKey val="0"/>
          <c:showVal val="1"/>
          <c:showCatName val="0"/>
          <c:showSerName val="0"/>
          <c:showPercent val="0"/>
          <c:showBubbleSize val="0"/>
        </c:dLbls>
        <c:gapWidth val="65"/>
        <c:axId val="325535096"/>
        <c:axId val="325532744"/>
      </c:barChart>
      <c:catAx>
        <c:axId val="3255350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5400000" spcFirstLastPara="1" vertOverflow="ellipsis"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pt-PT"/>
          </a:p>
        </c:txPr>
        <c:crossAx val="325532744"/>
        <c:crosses val="autoZero"/>
        <c:auto val="0"/>
        <c:lblAlgn val="ctr"/>
        <c:lblOffset val="100"/>
        <c:noMultiLvlLbl val="0"/>
      </c:catAx>
      <c:valAx>
        <c:axId val="325532744"/>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325535096"/>
        <c:crosses val="autoZero"/>
        <c:crossBetween val="between"/>
      </c:valAx>
      <c:spPr>
        <a:noFill/>
        <a:ln>
          <a:noFill/>
        </a:ln>
        <a:effectLst>
          <a:outerShdw blurRad="50800" dist="50800" dir="5400000" algn="ctr" rotWithShape="0">
            <a:schemeClr val="bg1"/>
          </a:outerShdw>
        </a:effectLst>
      </c:spPr>
    </c:plotArea>
    <c:plotVisOnly val="1"/>
    <c:dispBlanksAs val="gap"/>
    <c:showDLblsOverMax val="0"/>
  </c:chart>
  <c:spPr>
    <a:noFill/>
    <a:ln w="9525" cap="flat" cmpd="sng" algn="ctr">
      <a:noFill/>
      <a:round/>
    </a:ln>
    <a:effectLst/>
  </c:spPr>
  <c:txPr>
    <a:bodyPr/>
    <a:lstStyle/>
    <a:p>
      <a:pPr>
        <a:defRPr/>
      </a:pPr>
      <a:endParaRPr lang="pt-PT"/>
    </a:p>
  </c:txPr>
  <c:externalData r:id="rId1">
    <c:autoUpdate val="0"/>
  </c:externalData>
</c:chartSpace>
</file>

<file path=ppt/diagrams/_rels/data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392F9-914C-4BCF-9B17-5141CFCC7503}" type="doc">
      <dgm:prSet loTypeId="urn:microsoft.com/office/officeart/2005/8/layout/target3" loCatId="relationship" qsTypeId="urn:microsoft.com/office/officeart/2005/8/quickstyle/3d4" qsCatId="3D" csTypeId="urn:microsoft.com/office/officeart/2005/8/colors/accent2_2" csCatId="accent2" phldr="1"/>
      <dgm:spPr/>
      <dgm:t>
        <a:bodyPr/>
        <a:lstStyle/>
        <a:p>
          <a:endParaRPr lang="en-US"/>
        </a:p>
      </dgm:t>
    </dgm:pt>
    <dgm:pt modelId="{31B51F72-8D0C-41F1-B740-B4F9479D43FA}">
      <dgm:prSet custT="1"/>
      <dgm:spPr/>
      <dgm:t>
        <a:bodyPr/>
        <a:lstStyle/>
        <a:p>
          <a:pPr rtl="0"/>
          <a:r>
            <a:rPr lang="pt-BR" sz="2400" smtClean="0"/>
            <a:t>ATUAÇÃO PRÓ-ATIVA</a:t>
          </a:r>
          <a:endParaRPr lang="en-US" sz="2400" dirty="0"/>
        </a:p>
      </dgm:t>
    </dgm:pt>
    <dgm:pt modelId="{7C1870C7-798E-44D1-B452-938D5A152424}" type="parTrans" cxnId="{24A66675-A94C-4F04-B808-4915A7B63D1A}">
      <dgm:prSet/>
      <dgm:spPr/>
      <dgm:t>
        <a:bodyPr/>
        <a:lstStyle/>
        <a:p>
          <a:endParaRPr lang="en-US"/>
        </a:p>
      </dgm:t>
    </dgm:pt>
    <dgm:pt modelId="{EDC35AC3-7CBE-4972-BC2D-D02395B042F0}" type="sibTrans" cxnId="{24A66675-A94C-4F04-B808-4915A7B63D1A}">
      <dgm:prSet/>
      <dgm:spPr/>
      <dgm:t>
        <a:bodyPr/>
        <a:lstStyle/>
        <a:p>
          <a:endParaRPr lang="en-US"/>
        </a:p>
      </dgm:t>
    </dgm:pt>
    <dgm:pt modelId="{7E69AE51-8B7D-492D-81A0-6EE529E91CCB}">
      <dgm:prSet custT="1"/>
      <dgm:spPr/>
      <dgm:t>
        <a:bodyPr/>
        <a:lstStyle/>
        <a:p>
          <a:pPr rtl="0"/>
          <a:r>
            <a:rPr lang="pt-BR" sz="2400" dirty="0" smtClean="0"/>
            <a:t>ACESSO SIMPLIFICADO</a:t>
          </a:r>
          <a:endParaRPr lang="en-US" sz="2400" dirty="0"/>
        </a:p>
      </dgm:t>
    </dgm:pt>
    <dgm:pt modelId="{FAB9D256-AC29-4BA2-B425-6C309D233AD1}" type="parTrans" cxnId="{B66789D9-6D63-4AFB-A887-ED0EE2D885B7}">
      <dgm:prSet/>
      <dgm:spPr/>
      <dgm:t>
        <a:bodyPr/>
        <a:lstStyle/>
        <a:p>
          <a:endParaRPr lang="en-US"/>
        </a:p>
      </dgm:t>
    </dgm:pt>
    <dgm:pt modelId="{B482B2A4-8196-4C80-8C74-B6AE9D8F0E6D}" type="sibTrans" cxnId="{B66789D9-6D63-4AFB-A887-ED0EE2D885B7}">
      <dgm:prSet/>
      <dgm:spPr/>
      <dgm:t>
        <a:bodyPr/>
        <a:lstStyle/>
        <a:p>
          <a:endParaRPr lang="en-US"/>
        </a:p>
      </dgm:t>
    </dgm:pt>
    <dgm:pt modelId="{5CCFC778-85FD-4FAC-B54D-7C89EC2B58A7}">
      <dgm:prSet custT="1"/>
      <dgm:spPr/>
      <dgm:t>
        <a:bodyPr/>
        <a:lstStyle/>
        <a:p>
          <a:pPr rtl="0"/>
          <a:r>
            <a:rPr lang="pt-BR" sz="2400" dirty="0" smtClean="0"/>
            <a:t>LINGUAGEM CIDADÃ</a:t>
          </a:r>
          <a:endParaRPr lang="en-US" sz="2400" dirty="0"/>
        </a:p>
      </dgm:t>
    </dgm:pt>
    <dgm:pt modelId="{80F9D2A6-306B-4122-9D15-DC91E60DC068}" type="parTrans" cxnId="{DB817246-C9B1-4775-8CE8-702DA9A6AC6D}">
      <dgm:prSet/>
      <dgm:spPr/>
      <dgm:t>
        <a:bodyPr/>
        <a:lstStyle/>
        <a:p>
          <a:endParaRPr lang="en-US"/>
        </a:p>
      </dgm:t>
    </dgm:pt>
    <dgm:pt modelId="{E87336BD-3410-40BD-AAEE-301C4EA6679E}" type="sibTrans" cxnId="{DB817246-C9B1-4775-8CE8-702DA9A6AC6D}">
      <dgm:prSet/>
      <dgm:spPr/>
      <dgm:t>
        <a:bodyPr/>
        <a:lstStyle/>
        <a:p>
          <a:endParaRPr lang="en-US"/>
        </a:p>
      </dgm:t>
    </dgm:pt>
    <dgm:pt modelId="{64C1EA73-C932-48A7-8AF2-03EE2D14C886}">
      <dgm:prSet custT="1"/>
      <dgm:spPr/>
      <dgm:t>
        <a:bodyPr/>
        <a:lstStyle/>
        <a:p>
          <a:pPr rtl="0"/>
          <a:r>
            <a:rPr lang="pt-BR" sz="2400" dirty="0" smtClean="0"/>
            <a:t>TEMPESTIVIDADE</a:t>
          </a:r>
          <a:endParaRPr lang="en-US" sz="2400" dirty="0"/>
        </a:p>
      </dgm:t>
    </dgm:pt>
    <dgm:pt modelId="{4CB6AF06-C308-4647-96ED-1AB2BB3DD20F}" type="parTrans" cxnId="{D46CD509-8359-4FAE-94ED-C0D0387D3994}">
      <dgm:prSet/>
      <dgm:spPr/>
      <dgm:t>
        <a:bodyPr/>
        <a:lstStyle/>
        <a:p>
          <a:endParaRPr lang="en-US"/>
        </a:p>
      </dgm:t>
    </dgm:pt>
    <dgm:pt modelId="{3F441B88-28B5-424A-A179-8A27F6C5AE81}" type="sibTrans" cxnId="{D46CD509-8359-4FAE-94ED-C0D0387D3994}">
      <dgm:prSet/>
      <dgm:spPr/>
      <dgm:t>
        <a:bodyPr/>
        <a:lstStyle/>
        <a:p>
          <a:endParaRPr lang="en-US"/>
        </a:p>
      </dgm:t>
    </dgm:pt>
    <dgm:pt modelId="{0E10B781-7D18-491D-AF2A-68F896783C19}" type="pres">
      <dgm:prSet presAssocID="{31E392F9-914C-4BCF-9B17-5141CFCC7503}" presName="Name0" presStyleCnt="0">
        <dgm:presLayoutVars>
          <dgm:chMax val="7"/>
          <dgm:dir/>
          <dgm:animLvl val="lvl"/>
          <dgm:resizeHandles val="exact"/>
        </dgm:presLayoutVars>
      </dgm:prSet>
      <dgm:spPr/>
      <dgm:t>
        <a:bodyPr/>
        <a:lstStyle/>
        <a:p>
          <a:endParaRPr lang="en-US"/>
        </a:p>
      </dgm:t>
    </dgm:pt>
    <dgm:pt modelId="{CCC5CA29-ADBC-441B-9EBB-73849199953D}" type="pres">
      <dgm:prSet presAssocID="{31B51F72-8D0C-41F1-B740-B4F9479D43FA}" presName="circle1" presStyleLbl="node1" presStyleIdx="0" presStyleCnt="4"/>
      <dgm:spPr/>
    </dgm:pt>
    <dgm:pt modelId="{3B50D57A-EA18-49AF-83A7-9FF3926CC57E}" type="pres">
      <dgm:prSet presAssocID="{31B51F72-8D0C-41F1-B740-B4F9479D43FA}" presName="space" presStyleCnt="0"/>
      <dgm:spPr/>
    </dgm:pt>
    <dgm:pt modelId="{BABFFF3F-E343-4823-8DBA-25362CA986A4}" type="pres">
      <dgm:prSet presAssocID="{31B51F72-8D0C-41F1-B740-B4F9479D43FA}" presName="rect1" presStyleLbl="alignAcc1" presStyleIdx="0" presStyleCnt="4" custScaleY="100000"/>
      <dgm:spPr/>
      <dgm:t>
        <a:bodyPr/>
        <a:lstStyle/>
        <a:p>
          <a:endParaRPr lang="en-US"/>
        </a:p>
      </dgm:t>
    </dgm:pt>
    <dgm:pt modelId="{F202AA43-C319-460F-9E2E-9132E79E2D30}" type="pres">
      <dgm:prSet presAssocID="{7E69AE51-8B7D-492D-81A0-6EE529E91CCB}" presName="vertSpace2" presStyleLbl="node1" presStyleIdx="0" presStyleCnt="4"/>
      <dgm:spPr/>
    </dgm:pt>
    <dgm:pt modelId="{29E41F41-1EF3-4FDF-985B-8797B7F555EA}" type="pres">
      <dgm:prSet presAssocID="{7E69AE51-8B7D-492D-81A0-6EE529E91CCB}" presName="circle2" presStyleLbl="node1" presStyleIdx="1" presStyleCnt="4"/>
      <dgm:spPr/>
    </dgm:pt>
    <dgm:pt modelId="{06CEF3AF-BBF3-4D86-8387-4135209CDAC3}" type="pres">
      <dgm:prSet presAssocID="{7E69AE51-8B7D-492D-81A0-6EE529E91CCB}" presName="rect2" presStyleLbl="alignAcc1" presStyleIdx="1" presStyleCnt="4"/>
      <dgm:spPr/>
      <dgm:t>
        <a:bodyPr/>
        <a:lstStyle/>
        <a:p>
          <a:endParaRPr lang="en-US"/>
        </a:p>
      </dgm:t>
    </dgm:pt>
    <dgm:pt modelId="{D1841930-2983-4667-80EB-6B3D0615F61F}" type="pres">
      <dgm:prSet presAssocID="{5CCFC778-85FD-4FAC-B54D-7C89EC2B58A7}" presName="vertSpace3" presStyleLbl="node1" presStyleIdx="1" presStyleCnt="4"/>
      <dgm:spPr/>
    </dgm:pt>
    <dgm:pt modelId="{035A672D-A3A8-4B8A-8940-7BB6D931AF6E}" type="pres">
      <dgm:prSet presAssocID="{5CCFC778-85FD-4FAC-B54D-7C89EC2B58A7}" presName="circle3" presStyleLbl="node1" presStyleIdx="2" presStyleCnt="4"/>
      <dgm:spPr/>
    </dgm:pt>
    <dgm:pt modelId="{3702C0B1-D02A-44F9-BD41-A82907C1DA08}" type="pres">
      <dgm:prSet presAssocID="{5CCFC778-85FD-4FAC-B54D-7C89EC2B58A7}" presName="rect3" presStyleLbl="alignAcc1" presStyleIdx="2" presStyleCnt="4"/>
      <dgm:spPr/>
      <dgm:t>
        <a:bodyPr/>
        <a:lstStyle/>
        <a:p>
          <a:endParaRPr lang="en-US"/>
        </a:p>
      </dgm:t>
    </dgm:pt>
    <dgm:pt modelId="{64F358B9-63D9-4865-80B5-D81107A338B9}" type="pres">
      <dgm:prSet presAssocID="{64C1EA73-C932-48A7-8AF2-03EE2D14C886}" presName="vertSpace4" presStyleLbl="node1" presStyleIdx="2" presStyleCnt="4"/>
      <dgm:spPr/>
    </dgm:pt>
    <dgm:pt modelId="{C7549234-893D-4A94-9EB7-34D7AEAB2970}" type="pres">
      <dgm:prSet presAssocID="{64C1EA73-C932-48A7-8AF2-03EE2D14C886}" presName="circle4" presStyleLbl="node1" presStyleIdx="3" presStyleCnt="4"/>
      <dgm:spPr/>
    </dgm:pt>
    <dgm:pt modelId="{632173C1-A757-469C-9D6A-3F63ED9A2B6E}" type="pres">
      <dgm:prSet presAssocID="{64C1EA73-C932-48A7-8AF2-03EE2D14C886}" presName="rect4" presStyleLbl="alignAcc1" presStyleIdx="3" presStyleCnt="4"/>
      <dgm:spPr/>
      <dgm:t>
        <a:bodyPr/>
        <a:lstStyle/>
        <a:p>
          <a:endParaRPr lang="en-US"/>
        </a:p>
      </dgm:t>
    </dgm:pt>
    <dgm:pt modelId="{E92F51BA-A618-4356-9C15-1C42AA07D040}" type="pres">
      <dgm:prSet presAssocID="{31B51F72-8D0C-41F1-B740-B4F9479D43FA}" presName="rect1ParTxNoCh" presStyleLbl="alignAcc1" presStyleIdx="3" presStyleCnt="4">
        <dgm:presLayoutVars>
          <dgm:chMax val="1"/>
          <dgm:bulletEnabled val="1"/>
        </dgm:presLayoutVars>
      </dgm:prSet>
      <dgm:spPr/>
      <dgm:t>
        <a:bodyPr/>
        <a:lstStyle/>
        <a:p>
          <a:endParaRPr lang="en-US"/>
        </a:p>
      </dgm:t>
    </dgm:pt>
    <dgm:pt modelId="{2DD7AFC3-1892-4C48-8839-FB4AD17F8B3C}" type="pres">
      <dgm:prSet presAssocID="{7E69AE51-8B7D-492D-81A0-6EE529E91CCB}" presName="rect2ParTxNoCh" presStyleLbl="alignAcc1" presStyleIdx="3" presStyleCnt="4">
        <dgm:presLayoutVars>
          <dgm:chMax val="1"/>
          <dgm:bulletEnabled val="1"/>
        </dgm:presLayoutVars>
      </dgm:prSet>
      <dgm:spPr/>
      <dgm:t>
        <a:bodyPr/>
        <a:lstStyle/>
        <a:p>
          <a:endParaRPr lang="en-US"/>
        </a:p>
      </dgm:t>
    </dgm:pt>
    <dgm:pt modelId="{F4F083C2-7A8E-4A44-BA70-D79504DC640E}" type="pres">
      <dgm:prSet presAssocID="{5CCFC778-85FD-4FAC-B54D-7C89EC2B58A7}" presName="rect3ParTxNoCh" presStyleLbl="alignAcc1" presStyleIdx="3" presStyleCnt="4">
        <dgm:presLayoutVars>
          <dgm:chMax val="1"/>
          <dgm:bulletEnabled val="1"/>
        </dgm:presLayoutVars>
      </dgm:prSet>
      <dgm:spPr/>
      <dgm:t>
        <a:bodyPr/>
        <a:lstStyle/>
        <a:p>
          <a:endParaRPr lang="en-US"/>
        </a:p>
      </dgm:t>
    </dgm:pt>
    <dgm:pt modelId="{B9044DB4-466F-434D-8816-61A9130F8BC6}" type="pres">
      <dgm:prSet presAssocID="{64C1EA73-C932-48A7-8AF2-03EE2D14C886}" presName="rect4ParTxNoCh" presStyleLbl="alignAcc1" presStyleIdx="3" presStyleCnt="4">
        <dgm:presLayoutVars>
          <dgm:chMax val="1"/>
          <dgm:bulletEnabled val="1"/>
        </dgm:presLayoutVars>
      </dgm:prSet>
      <dgm:spPr/>
      <dgm:t>
        <a:bodyPr/>
        <a:lstStyle/>
        <a:p>
          <a:endParaRPr lang="en-US"/>
        </a:p>
      </dgm:t>
    </dgm:pt>
  </dgm:ptLst>
  <dgm:cxnLst>
    <dgm:cxn modelId="{81AF3819-6BDA-455A-8FAD-306DCA27AE17}" type="presOf" srcId="{64C1EA73-C932-48A7-8AF2-03EE2D14C886}" destId="{B9044DB4-466F-434D-8816-61A9130F8BC6}" srcOrd="1" destOrd="0" presId="urn:microsoft.com/office/officeart/2005/8/layout/target3"/>
    <dgm:cxn modelId="{D46CD509-8359-4FAE-94ED-C0D0387D3994}" srcId="{31E392F9-914C-4BCF-9B17-5141CFCC7503}" destId="{64C1EA73-C932-48A7-8AF2-03EE2D14C886}" srcOrd="3" destOrd="0" parTransId="{4CB6AF06-C308-4647-96ED-1AB2BB3DD20F}" sibTransId="{3F441B88-28B5-424A-A179-8A27F6C5AE81}"/>
    <dgm:cxn modelId="{FC595ABE-C7F4-43DD-B3BF-E703FA0ECB03}" type="presOf" srcId="{31B51F72-8D0C-41F1-B740-B4F9479D43FA}" destId="{BABFFF3F-E343-4823-8DBA-25362CA986A4}" srcOrd="0" destOrd="0" presId="urn:microsoft.com/office/officeart/2005/8/layout/target3"/>
    <dgm:cxn modelId="{793B0AD7-E6E4-4B3F-B747-A95EBEBA89E6}" type="presOf" srcId="{5CCFC778-85FD-4FAC-B54D-7C89EC2B58A7}" destId="{F4F083C2-7A8E-4A44-BA70-D79504DC640E}" srcOrd="1" destOrd="0" presId="urn:microsoft.com/office/officeart/2005/8/layout/target3"/>
    <dgm:cxn modelId="{B5DF79C2-93BD-46FF-B836-B3ABDA0B1E9D}" type="presOf" srcId="{31B51F72-8D0C-41F1-B740-B4F9479D43FA}" destId="{E92F51BA-A618-4356-9C15-1C42AA07D040}" srcOrd="1" destOrd="0" presId="urn:microsoft.com/office/officeart/2005/8/layout/target3"/>
    <dgm:cxn modelId="{24A66675-A94C-4F04-B808-4915A7B63D1A}" srcId="{31E392F9-914C-4BCF-9B17-5141CFCC7503}" destId="{31B51F72-8D0C-41F1-B740-B4F9479D43FA}" srcOrd="0" destOrd="0" parTransId="{7C1870C7-798E-44D1-B452-938D5A152424}" sibTransId="{EDC35AC3-7CBE-4972-BC2D-D02395B042F0}"/>
    <dgm:cxn modelId="{53771810-13B8-4AA9-ADC4-805BD2A949DE}" type="presOf" srcId="{7E69AE51-8B7D-492D-81A0-6EE529E91CCB}" destId="{06CEF3AF-BBF3-4D86-8387-4135209CDAC3}" srcOrd="0" destOrd="0" presId="urn:microsoft.com/office/officeart/2005/8/layout/target3"/>
    <dgm:cxn modelId="{51BB1CC3-3352-4264-882C-F745FEFC0229}" type="presOf" srcId="{64C1EA73-C932-48A7-8AF2-03EE2D14C886}" destId="{632173C1-A757-469C-9D6A-3F63ED9A2B6E}" srcOrd="0" destOrd="0" presId="urn:microsoft.com/office/officeart/2005/8/layout/target3"/>
    <dgm:cxn modelId="{DB817246-C9B1-4775-8CE8-702DA9A6AC6D}" srcId="{31E392F9-914C-4BCF-9B17-5141CFCC7503}" destId="{5CCFC778-85FD-4FAC-B54D-7C89EC2B58A7}" srcOrd="2" destOrd="0" parTransId="{80F9D2A6-306B-4122-9D15-DC91E60DC068}" sibTransId="{E87336BD-3410-40BD-AAEE-301C4EA6679E}"/>
    <dgm:cxn modelId="{908C252F-2F89-4E8A-A3F0-0ED523ED0FBE}" type="presOf" srcId="{7E69AE51-8B7D-492D-81A0-6EE529E91CCB}" destId="{2DD7AFC3-1892-4C48-8839-FB4AD17F8B3C}" srcOrd="1" destOrd="0" presId="urn:microsoft.com/office/officeart/2005/8/layout/target3"/>
    <dgm:cxn modelId="{B66789D9-6D63-4AFB-A887-ED0EE2D885B7}" srcId="{31E392F9-914C-4BCF-9B17-5141CFCC7503}" destId="{7E69AE51-8B7D-492D-81A0-6EE529E91CCB}" srcOrd="1" destOrd="0" parTransId="{FAB9D256-AC29-4BA2-B425-6C309D233AD1}" sibTransId="{B482B2A4-8196-4C80-8C74-B6AE9D8F0E6D}"/>
    <dgm:cxn modelId="{EBA83EA1-4297-480E-89B2-E755A7E5C971}" type="presOf" srcId="{31E392F9-914C-4BCF-9B17-5141CFCC7503}" destId="{0E10B781-7D18-491D-AF2A-68F896783C19}" srcOrd="0" destOrd="0" presId="urn:microsoft.com/office/officeart/2005/8/layout/target3"/>
    <dgm:cxn modelId="{B63D97F8-1C24-4ABE-A78A-51D8951A3311}" type="presOf" srcId="{5CCFC778-85FD-4FAC-B54D-7C89EC2B58A7}" destId="{3702C0B1-D02A-44F9-BD41-A82907C1DA08}" srcOrd="0" destOrd="0" presId="urn:microsoft.com/office/officeart/2005/8/layout/target3"/>
    <dgm:cxn modelId="{8B1DB667-4F91-40E3-AEE2-52EFAFA4358F}" type="presParOf" srcId="{0E10B781-7D18-491D-AF2A-68F896783C19}" destId="{CCC5CA29-ADBC-441B-9EBB-73849199953D}" srcOrd="0" destOrd="0" presId="urn:microsoft.com/office/officeart/2005/8/layout/target3"/>
    <dgm:cxn modelId="{51EE572A-1964-4C61-9453-E59367A8B86B}" type="presParOf" srcId="{0E10B781-7D18-491D-AF2A-68F896783C19}" destId="{3B50D57A-EA18-49AF-83A7-9FF3926CC57E}" srcOrd="1" destOrd="0" presId="urn:microsoft.com/office/officeart/2005/8/layout/target3"/>
    <dgm:cxn modelId="{3EFD2022-5B85-4558-8A47-1D04C9B6E3CF}" type="presParOf" srcId="{0E10B781-7D18-491D-AF2A-68F896783C19}" destId="{BABFFF3F-E343-4823-8DBA-25362CA986A4}" srcOrd="2" destOrd="0" presId="urn:microsoft.com/office/officeart/2005/8/layout/target3"/>
    <dgm:cxn modelId="{5AC12004-373B-4BD9-957B-E06982FD074F}" type="presParOf" srcId="{0E10B781-7D18-491D-AF2A-68F896783C19}" destId="{F202AA43-C319-460F-9E2E-9132E79E2D30}" srcOrd="3" destOrd="0" presId="urn:microsoft.com/office/officeart/2005/8/layout/target3"/>
    <dgm:cxn modelId="{D53ED15F-A0AD-49BE-AADD-7E54FE3D50F4}" type="presParOf" srcId="{0E10B781-7D18-491D-AF2A-68F896783C19}" destId="{29E41F41-1EF3-4FDF-985B-8797B7F555EA}" srcOrd="4" destOrd="0" presId="urn:microsoft.com/office/officeart/2005/8/layout/target3"/>
    <dgm:cxn modelId="{6ADD796A-71A4-4638-B16C-E1E29145BE0E}" type="presParOf" srcId="{0E10B781-7D18-491D-AF2A-68F896783C19}" destId="{06CEF3AF-BBF3-4D86-8387-4135209CDAC3}" srcOrd="5" destOrd="0" presId="urn:microsoft.com/office/officeart/2005/8/layout/target3"/>
    <dgm:cxn modelId="{55B35A8D-7D78-4A54-A23D-5AFFFF5CC14C}" type="presParOf" srcId="{0E10B781-7D18-491D-AF2A-68F896783C19}" destId="{D1841930-2983-4667-80EB-6B3D0615F61F}" srcOrd="6" destOrd="0" presId="urn:microsoft.com/office/officeart/2005/8/layout/target3"/>
    <dgm:cxn modelId="{8FEAF708-EA95-4677-97AD-30D82EBCB347}" type="presParOf" srcId="{0E10B781-7D18-491D-AF2A-68F896783C19}" destId="{035A672D-A3A8-4B8A-8940-7BB6D931AF6E}" srcOrd="7" destOrd="0" presId="urn:microsoft.com/office/officeart/2005/8/layout/target3"/>
    <dgm:cxn modelId="{61F4F506-E04B-4DD0-AEC9-A943E0616C84}" type="presParOf" srcId="{0E10B781-7D18-491D-AF2A-68F896783C19}" destId="{3702C0B1-D02A-44F9-BD41-A82907C1DA08}" srcOrd="8" destOrd="0" presId="urn:microsoft.com/office/officeart/2005/8/layout/target3"/>
    <dgm:cxn modelId="{F3A92FD7-FB5D-496F-83B2-299F900C9D29}" type="presParOf" srcId="{0E10B781-7D18-491D-AF2A-68F896783C19}" destId="{64F358B9-63D9-4865-80B5-D81107A338B9}" srcOrd="9" destOrd="0" presId="urn:microsoft.com/office/officeart/2005/8/layout/target3"/>
    <dgm:cxn modelId="{01DCC9FC-1C7E-403E-B81C-171881308901}" type="presParOf" srcId="{0E10B781-7D18-491D-AF2A-68F896783C19}" destId="{C7549234-893D-4A94-9EB7-34D7AEAB2970}" srcOrd="10" destOrd="0" presId="urn:microsoft.com/office/officeart/2005/8/layout/target3"/>
    <dgm:cxn modelId="{785CAEB9-8337-4F33-B91B-834866854983}" type="presParOf" srcId="{0E10B781-7D18-491D-AF2A-68F896783C19}" destId="{632173C1-A757-469C-9D6A-3F63ED9A2B6E}" srcOrd="11" destOrd="0" presId="urn:microsoft.com/office/officeart/2005/8/layout/target3"/>
    <dgm:cxn modelId="{8267B723-8F04-4299-B574-22CC3A24F667}" type="presParOf" srcId="{0E10B781-7D18-491D-AF2A-68F896783C19}" destId="{E92F51BA-A618-4356-9C15-1C42AA07D040}" srcOrd="12" destOrd="0" presId="urn:microsoft.com/office/officeart/2005/8/layout/target3"/>
    <dgm:cxn modelId="{925113EA-F017-4C8E-878A-0E6060F54A53}" type="presParOf" srcId="{0E10B781-7D18-491D-AF2A-68F896783C19}" destId="{2DD7AFC3-1892-4C48-8839-FB4AD17F8B3C}" srcOrd="13" destOrd="0" presId="urn:microsoft.com/office/officeart/2005/8/layout/target3"/>
    <dgm:cxn modelId="{9F62B2ED-DE34-4DB7-9155-C1BF1654F442}" type="presParOf" srcId="{0E10B781-7D18-491D-AF2A-68F896783C19}" destId="{F4F083C2-7A8E-4A44-BA70-D79504DC640E}" srcOrd="14" destOrd="0" presId="urn:microsoft.com/office/officeart/2005/8/layout/target3"/>
    <dgm:cxn modelId="{D29F59FC-125B-4694-9612-BC20283CA9B6}" type="presParOf" srcId="{0E10B781-7D18-491D-AF2A-68F896783C19}" destId="{B9044DB4-466F-434D-8816-61A9130F8BC6}"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6FFF44-922D-4D36-A022-D54BF98DDA8F}"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pt-BR"/>
        </a:p>
      </dgm:t>
    </dgm:pt>
    <dgm:pt modelId="{7264250C-3018-4856-9355-534F5A8F6A5E}">
      <dgm:prSet phldrT="[Texto]" custT="1"/>
      <dgm:spPr/>
      <dgm:t>
        <a:bodyPr/>
        <a:lstStyle/>
        <a:p>
          <a:r>
            <a:rPr lang="pt-BR" sz="3200" dirty="0" smtClean="0"/>
            <a:t>Regularidade</a:t>
          </a:r>
        </a:p>
        <a:p>
          <a:r>
            <a:rPr lang="pt-BR" sz="1800" dirty="0" smtClean="0"/>
            <a:t>(Padrão de qualidade)</a:t>
          </a:r>
          <a:endParaRPr lang="pt-BR" sz="1800" dirty="0"/>
        </a:p>
      </dgm:t>
    </dgm:pt>
    <dgm:pt modelId="{50D710B8-D745-4BCA-B6E9-7DBF5D64228F}" type="parTrans" cxnId="{0AA95ED7-BE87-4505-8329-4010CFCE8E76}">
      <dgm:prSet/>
      <dgm:spPr/>
      <dgm:t>
        <a:bodyPr/>
        <a:lstStyle/>
        <a:p>
          <a:endParaRPr lang="pt-BR" sz="1600"/>
        </a:p>
      </dgm:t>
    </dgm:pt>
    <dgm:pt modelId="{111B7D72-3D30-404B-B7A6-B8086BC6D8EA}" type="sibTrans" cxnId="{0AA95ED7-BE87-4505-8329-4010CFCE8E76}">
      <dgm:prSet/>
      <dgm:spPr/>
      <dgm:t>
        <a:bodyPr/>
        <a:lstStyle/>
        <a:p>
          <a:endParaRPr lang="pt-BR" sz="1600"/>
        </a:p>
      </dgm:t>
    </dgm:pt>
    <dgm:pt modelId="{857CAFE7-3853-4687-A827-E3C5D67D43D0}">
      <dgm:prSet phldrT="[Texto]" custT="1"/>
      <dgm:spPr/>
      <dgm:t>
        <a:bodyPr/>
        <a:lstStyle/>
        <a:p>
          <a:r>
            <a:rPr lang="pt-BR" sz="3200" dirty="0" smtClean="0"/>
            <a:t>Continuidade</a:t>
          </a:r>
        </a:p>
        <a:p>
          <a:r>
            <a:rPr lang="pt-BR" sz="1800" dirty="0" smtClean="0"/>
            <a:t>(Prestação ininterrupta)</a:t>
          </a:r>
          <a:endParaRPr lang="pt-BR" sz="1800" dirty="0"/>
        </a:p>
      </dgm:t>
    </dgm:pt>
    <dgm:pt modelId="{D4FFF2A9-4A7B-410A-ADD3-F8B6F9D45F7E}" type="parTrans" cxnId="{17F5CCB4-367C-4931-88F4-6C2169F7343C}">
      <dgm:prSet/>
      <dgm:spPr/>
      <dgm:t>
        <a:bodyPr/>
        <a:lstStyle/>
        <a:p>
          <a:endParaRPr lang="pt-BR" sz="1600"/>
        </a:p>
      </dgm:t>
    </dgm:pt>
    <dgm:pt modelId="{E99031E1-761C-4098-BE37-99FC5997B9DE}" type="sibTrans" cxnId="{17F5CCB4-367C-4931-88F4-6C2169F7343C}">
      <dgm:prSet/>
      <dgm:spPr/>
      <dgm:t>
        <a:bodyPr/>
        <a:lstStyle/>
        <a:p>
          <a:endParaRPr lang="pt-BR" sz="1600"/>
        </a:p>
      </dgm:t>
    </dgm:pt>
    <dgm:pt modelId="{3813DEC8-C947-41C4-B9EB-AFEA841F8AE0}">
      <dgm:prSet phldrT="[Texto]" custT="1"/>
      <dgm:spPr/>
      <dgm:t>
        <a:bodyPr/>
        <a:lstStyle/>
        <a:p>
          <a:r>
            <a:rPr lang="pt-BR" sz="3200" dirty="0" smtClean="0">
              <a:solidFill>
                <a:srgbClr val="C00000"/>
              </a:solidFill>
            </a:rPr>
            <a:t>Efetividade </a:t>
          </a:r>
        </a:p>
        <a:p>
          <a:r>
            <a:rPr lang="pt-BR" sz="1800" dirty="0" smtClean="0">
              <a:solidFill>
                <a:srgbClr val="C00000"/>
              </a:solidFill>
            </a:rPr>
            <a:t>(Resultados)</a:t>
          </a:r>
          <a:endParaRPr lang="pt-BR" sz="1800" dirty="0">
            <a:solidFill>
              <a:srgbClr val="C00000"/>
            </a:solidFill>
          </a:endParaRPr>
        </a:p>
      </dgm:t>
    </dgm:pt>
    <dgm:pt modelId="{E71516BE-7FA3-4D49-8D4C-5292DCF75957}" type="parTrans" cxnId="{BB2D586A-E703-4D51-9FE3-CFD5300C469A}">
      <dgm:prSet/>
      <dgm:spPr/>
      <dgm:t>
        <a:bodyPr/>
        <a:lstStyle/>
        <a:p>
          <a:endParaRPr lang="pt-BR" sz="1600"/>
        </a:p>
      </dgm:t>
    </dgm:pt>
    <dgm:pt modelId="{9A402C21-C6CF-4D06-9BC9-1D0687A55D51}" type="sibTrans" cxnId="{BB2D586A-E703-4D51-9FE3-CFD5300C469A}">
      <dgm:prSet/>
      <dgm:spPr/>
      <dgm:t>
        <a:bodyPr/>
        <a:lstStyle/>
        <a:p>
          <a:endParaRPr lang="pt-BR" sz="1600"/>
        </a:p>
      </dgm:t>
    </dgm:pt>
    <dgm:pt modelId="{64BB61F5-CA0E-4618-82B7-B4CB06A33FAD}">
      <dgm:prSet phldrT="[Texto]" custT="1"/>
      <dgm:spPr/>
      <dgm:t>
        <a:bodyPr/>
        <a:lstStyle/>
        <a:p>
          <a:r>
            <a:rPr lang="pt-BR" sz="3200" dirty="0" smtClean="0"/>
            <a:t>Segurança</a:t>
          </a:r>
        </a:p>
        <a:p>
          <a:r>
            <a:rPr lang="pt-BR" sz="1800" dirty="0" smtClean="0"/>
            <a:t>(Sem riscos para Usuários e Informações)</a:t>
          </a:r>
          <a:endParaRPr lang="pt-BR" sz="1800" dirty="0"/>
        </a:p>
      </dgm:t>
    </dgm:pt>
    <dgm:pt modelId="{823A4BAF-AE99-4EC9-BA69-039DFED4AB24}" type="parTrans" cxnId="{5171CDFB-57EA-46C2-B4C1-C4ED47F572DE}">
      <dgm:prSet/>
      <dgm:spPr/>
      <dgm:t>
        <a:bodyPr/>
        <a:lstStyle/>
        <a:p>
          <a:endParaRPr lang="pt-BR" sz="1600"/>
        </a:p>
      </dgm:t>
    </dgm:pt>
    <dgm:pt modelId="{2A6D9902-DEF2-4A27-9F2B-3D7CD49DD6C6}" type="sibTrans" cxnId="{5171CDFB-57EA-46C2-B4C1-C4ED47F572DE}">
      <dgm:prSet/>
      <dgm:spPr/>
      <dgm:t>
        <a:bodyPr/>
        <a:lstStyle/>
        <a:p>
          <a:endParaRPr lang="pt-BR" sz="1600"/>
        </a:p>
      </dgm:t>
    </dgm:pt>
    <dgm:pt modelId="{04EAFB86-28A9-4DD0-8731-A0369911480F}">
      <dgm:prSet phldrT="[Texto]" custT="1"/>
      <dgm:spPr/>
      <dgm:t>
        <a:bodyPr/>
        <a:lstStyle/>
        <a:p>
          <a:r>
            <a:rPr lang="pt-BR" sz="3200" dirty="0" smtClean="0"/>
            <a:t>Atualidade</a:t>
          </a:r>
        </a:p>
        <a:p>
          <a:r>
            <a:rPr lang="pt-BR" sz="1800" dirty="0" smtClean="0"/>
            <a:t>(Modernidade dos Sistemas, técnicas e instalações)</a:t>
          </a:r>
          <a:endParaRPr lang="pt-BR" sz="1800" dirty="0"/>
        </a:p>
      </dgm:t>
    </dgm:pt>
    <dgm:pt modelId="{716172B2-A926-417E-B619-2E4916CEB97E}" type="parTrans" cxnId="{75BD6AFE-29F9-4F70-B35C-4B3E1C7625ED}">
      <dgm:prSet/>
      <dgm:spPr/>
      <dgm:t>
        <a:bodyPr/>
        <a:lstStyle/>
        <a:p>
          <a:endParaRPr lang="pt-BR" sz="1600"/>
        </a:p>
      </dgm:t>
    </dgm:pt>
    <dgm:pt modelId="{D94C30AC-8F83-471D-BAEE-EE9B2DACEBD8}" type="sibTrans" cxnId="{75BD6AFE-29F9-4F70-B35C-4B3E1C7625ED}">
      <dgm:prSet/>
      <dgm:spPr/>
      <dgm:t>
        <a:bodyPr/>
        <a:lstStyle/>
        <a:p>
          <a:endParaRPr lang="pt-BR" sz="1600"/>
        </a:p>
      </dgm:t>
    </dgm:pt>
    <dgm:pt modelId="{C552E485-193E-4E19-9989-CB514A2CCE8D}">
      <dgm:prSet custT="1"/>
      <dgm:spPr/>
      <dgm:t>
        <a:bodyPr/>
        <a:lstStyle/>
        <a:p>
          <a:r>
            <a:rPr lang="pt-BR" sz="3200" dirty="0" smtClean="0"/>
            <a:t>Generalidade</a:t>
          </a:r>
        </a:p>
        <a:p>
          <a:r>
            <a:rPr lang="en-US" sz="1800" dirty="0" smtClean="0"/>
            <a:t>(</a:t>
          </a:r>
          <a:r>
            <a:rPr lang="en-US" sz="1800" dirty="0" err="1" smtClean="0"/>
            <a:t>Atendimento</a:t>
          </a:r>
          <a:r>
            <a:rPr lang="en-US" sz="1800" dirty="0" smtClean="0"/>
            <a:t> de forma </a:t>
          </a:r>
          <a:r>
            <a:rPr lang="en-US" sz="1800" dirty="0" err="1" smtClean="0"/>
            <a:t>igualitária</a:t>
          </a:r>
          <a:r>
            <a:rPr lang="en-US" sz="1800" dirty="0" smtClean="0"/>
            <a:t> para </a:t>
          </a:r>
          <a:r>
            <a:rPr lang="en-US" sz="1800" dirty="0" err="1" smtClean="0"/>
            <a:t>todos</a:t>
          </a:r>
          <a:r>
            <a:rPr lang="en-US" sz="1800" dirty="0" smtClean="0"/>
            <a:t>)</a:t>
          </a:r>
          <a:endParaRPr lang="pt-BR" sz="1800" dirty="0"/>
        </a:p>
      </dgm:t>
    </dgm:pt>
    <dgm:pt modelId="{9D2E0544-450A-4EE9-812B-3D0C23E744C8}" type="parTrans" cxnId="{57C7C0F5-7B99-4918-B58F-AA40C49A923D}">
      <dgm:prSet/>
      <dgm:spPr/>
      <dgm:t>
        <a:bodyPr/>
        <a:lstStyle/>
        <a:p>
          <a:endParaRPr lang="pt-BR" sz="1600"/>
        </a:p>
      </dgm:t>
    </dgm:pt>
    <dgm:pt modelId="{7002F951-17FA-4648-AE4A-8DAABE504091}" type="sibTrans" cxnId="{57C7C0F5-7B99-4918-B58F-AA40C49A923D}">
      <dgm:prSet/>
      <dgm:spPr/>
      <dgm:t>
        <a:bodyPr/>
        <a:lstStyle/>
        <a:p>
          <a:endParaRPr lang="pt-BR" sz="1600"/>
        </a:p>
      </dgm:t>
    </dgm:pt>
    <dgm:pt modelId="{80135957-EDBE-4811-B1A5-7176A7EC51D2}">
      <dgm:prSet custT="1"/>
      <dgm:spPr/>
      <dgm:t>
        <a:bodyPr/>
        <a:lstStyle/>
        <a:p>
          <a:r>
            <a:rPr lang="pt-BR" sz="3200" dirty="0" smtClean="0">
              <a:solidFill>
                <a:srgbClr val="FFC000"/>
              </a:solidFill>
            </a:rPr>
            <a:t>Transparência</a:t>
          </a:r>
        </a:p>
        <a:p>
          <a:r>
            <a:rPr lang="pt-BR" sz="1800" dirty="0" smtClean="0">
              <a:solidFill>
                <a:srgbClr val="FFC000"/>
              </a:solidFill>
            </a:rPr>
            <a:t>(Divulgação de informações claras e precisas)</a:t>
          </a:r>
          <a:endParaRPr lang="pt-BR" sz="1800" dirty="0">
            <a:solidFill>
              <a:srgbClr val="FFC000"/>
            </a:solidFill>
          </a:endParaRPr>
        </a:p>
      </dgm:t>
    </dgm:pt>
    <dgm:pt modelId="{18C767A1-FEDD-4848-80F0-9CB17BE3F4D0}" type="parTrans" cxnId="{407A9887-F995-4A2D-95C1-70460127D088}">
      <dgm:prSet/>
      <dgm:spPr/>
      <dgm:t>
        <a:bodyPr/>
        <a:lstStyle/>
        <a:p>
          <a:endParaRPr lang="pt-BR" sz="1600"/>
        </a:p>
      </dgm:t>
    </dgm:pt>
    <dgm:pt modelId="{09F96D35-38BA-44A6-A071-8ADCC44FE67D}" type="sibTrans" cxnId="{407A9887-F995-4A2D-95C1-70460127D088}">
      <dgm:prSet/>
      <dgm:spPr/>
      <dgm:t>
        <a:bodyPr/>
        <a:lstStyle/>
        <a:p>
          <a:endParaRPr lang="pt-BR" sz="1600"/>
        </a:p>
      </dgm:t>
    </dgm:pt>
    <dgm:pt modelId="{A3F39DBF-6453-4C2B-9222-47D6A7520F69}">
      <dgm:prSet custT="1"/>
      <dgm:spPr/>
      <dgm:t>
        <a:bodyPr/>
        <a:lstStyle/>
        <a:p>
          <a:r>
            <a:rPr lang="pt-BR" sz="3200" dirty="0" smtClean="0"/>
            <a:t>Cortesia</a:t>
          </a:r>
        </a:p>
        <a:p>
          <a:r>
            <a:rPr lang="pt-BR" sz="1800" dirty="0" smtClean="0"/>
            <a:t>(Tratamento respeitoso do usuário atendido)</a:t>
          </a:r>
          <a:endParaRPr lang="pt-BR" sz="1800" dirty="0"/>
        </a:p>
      </dgm:t>
    </dgm:pt>
    <dgm:pt modelId="{6D030135-CB0F-4438-B582-EFD8DA2D7EB9}" type="parTrans" cxnId="{56796D85-70FE-4623-912E-EF2528B1033A}">
      <dgm:prSet/>
      <dgm:spPr/>
      <dgm:t>
        <a:bodyPr/>
        <a:lstStyle/>
        <a:p>
          <a:endParaRPr lang="pt-BR" sz="1600"/>
        </a:p>
      </dgm:t>
    </dgm:pt>
    <dgm:pt modelId="{02B2B1D6-980E-4122-B25E-CD5A4D6684C5}" type="sibTrans" cxnId="{56796D85-70FE-4623-912E-EF2528B1033A}">
      <dgm:prSet/>
      <dgm:spPr/>
      <dgm:t>
        <a:bodyPr/>
        <a:lstStyle/>
        <a:p>
          <a:endParaRPr lang="pt-BR" sz="1600"/>
        </a:p>
      </dgm:t>
    </dgm:pt>
    <dgm:pt modelId="{96B6A474-32BE-48D6-ABA5-1D8031769B5A}" type="pres">
      <dgm:prSet presAssocID="{7F6FFF44-922D-4D36-A022-D54BF98DDA8F}" presName="diagram" presStyleCnt="0">
        <dgm:presLayoutVars>
          <dgm:dir/>
          <dgm:resizeHandles val="exact"/>
        </dgm:presLayoutVars>
      </dgm:prSet>
      <dgm:spPr/>
      <dgm:t>
        <a:bodyPr/>
        <a:lstStyle/>
        <a:p>
          <a:endParaRPr lang="en-US"/>
        </a:p>
      </dgm:t>
    </dgm:pt>
    <dgm:pt modelId="{1D1505EE-501B-4505-AC87-1D7676AEB409}" type="pres">
      <dgm:prSet presAssocID="{7264250C-3018-4856-9355-534F5A8F6A5E}" presName="node" presStyleLbl="node1" presStyleIdx="0" presStyleCnt="8">
        <dgm:presLayoutVars>
          <dgm:bulletEnabled val="1"/>
        </dgm:presLayoutVars>
      </dgm:prSet>
      <dgm:spPr/>
      <dgm:t>
        <a:bodyPr/>
        <a:lstStyle/>
        <a:p>
          <a:endParaRPr lang="en-US"/>
        </a:p>
      </dgm:t>
    </dgm:pt>
    <dgm:pt modelId="{6540DA58-3816-48DF-833F-9130A89E1AD0}" type="pres">
      <dgm:prSet presAssocID="{111B7D72-3D30-404B-B7A6-B8086BC6D8EA}" presName="sibTrans" presStyleCnt="0"/>
      <dgm:spPr/>
    </dgm:pt>
    <dgm:pt modelId="{113BCB24-0CA9-46F1-A453-EE8F69FE686A}" type="pres">
      <dgm:prSet presAssocID="{857CAFE7-3853-4687-A827-E3C5D67D43D0}" presName="node" presStyleLbl="node1" presStyleIdx="1" presStyleCnt="8">
        <dgm:presLayoutVars>
          <dgm:bulletEnabled val="1"/>
        </dgm:presLayoutVars>
      </dgm:prSet>
      <dgm:spPr/>
      <dgm:t>
        <a:bodyPr/>
        <a:lstStyle/>
        <a:p>
          <a:endParaRPr lang="en-US"/>
        </a:p>
      </dgm:t>
    </dgm:pt>
    <dgm:pt modelId="{C0F448B4-C57C-493B-99BE-4C6F00D7D829}" type="pres">
      <dgm:prSet presAssocID="{E99031E1-761C-4098-BE37-99FC5997B9DE}" presName="sibTrans" presStyleCnt="0"/>
      <dgm:spPr/>
    </dgm:pt>
    <dgm:pt modelId="{BD92FD6B-15DB-46B5-81D6-F745767387A9}" type="pres">
      <dgm:prSet presAssocID="{3813DEC8-C947-41C4-B9EB-AFEA841F8AE0}" presName="node" presStyleLbl="node1" presStyleIdx="2" presStyleCnt="8">
        <dgm:presLayoutVars>
          <dgm:bulletEnabled val="1"/>
        </dgm:presLayoutVars>
      </dgm:prSet>
      <dgm:spPr/>
      <dgm:t>
        <a:bodyPr/>
        <a:lstStyle/>
        <a:p>
          <a:endParaRPr lang="en-US"/>
        </a:p>
      </dgm:t>
    </dgm:pt>
    <dgm:pt modelId="{3F46C759-7A9F-4BD8-8803-58FD4AA25A2A}" type="pres">
      <dgm:prSet presAssocID="{9A402C21-C6CF-4D06-9BC9-1D0687A55D51}" presName="sibTrans" presStyleCnt="0"/>
      <dgm:spPr/>
    </dgm:pt>
    <dgm:pt modelId="{C4EEDF77-F976-46E6-B72C-7B3BAF2FA3F5}" type="pres">
      <dgm:prSet presAssocID="{64BB61F5-CA0E-4618-82B7-B4CB06A33FAD}" presName="node" presStyleLbl="node1" presStyleIdx="3" presStyleCnt="8">
        <dgm:presLayoutVars>
          <dgm:bulletEnabled val="1"/>
        </dgm:presLayoutVars>
      </dgm:prSet>
      <dgm:spPr/>
      <dgm:t>
        <a:bodyPr/>
        <a:lstStyle/>
        <a:p>
          <a:endParaRPr lang="en-US"/>
        </a:p>
      </dgm:t>
    </dgm:pt>
    <dgm:pt modelId="{8194EB56-846E-4120-BEB8-3C597AD7D0DD}" type="pres">
      <dgm:prSet presAssocID="{2A6D9902-DEF2-4A27-9F2B-3D7CD49DD6C6}" presName="sibTrans" presStyleCnt="0"/>
      <dgm:spPr/>
    </dgm:pt>
    <dgm:pt modelId="{383C4C54-AA28-4C84-B1D5-AF66A545B4F5}" type="pres">
      <dgm:prSet presAssocID="{04EAFB86-28A9-4DD0-8731-A0369911480F}" presName="node" presStyleLbl="node1" presStyleIdx="4" presStyleCnt="8">
        <dgm:presLayoutVars>
          <dgm:bulletEnabled val="1"/>
        </dgm:presLayoutVars>
      </dgm:prSet>
      <dgm:spPr/>
      <dgm:t>
        <a:bodyPr/>
        <a:lstStyle/>
        <a:p>
          <a:endParaRPr lang="en-US"/>
        </a:p>
      </dgm:t>
    </dgm:pt>
    <dgm:pt modelId="{560171BF-6CE0-4FBF-8E44-341D917AC286}" type="pres">
      <dgm:prSet presAssocID="{D94C30AC-8F83-471D-BAEE-EE9B2DACEBD8}" presName="sibTrans" presStyleCnt="0"/>
      <dgm:spPr/>
    </dgm:pt>
    <dgm:pt modelId="{AC0B2A09-497C-4FE7-9206-7F1045A9E013}" type="pres">
      <dgm:prSet presAssocID="{C552E485-193E-4E19-9989-CB514A2CCE8D}" presName="node" presStyleLbl="node1" presStyleIdx="5" presStyleCnt="8">
        <dgm:presLayoutVars>
          <dgm:bulletEnabled val="1"/>
        </dgm:presLayoutVars>
      </dgm:prSet>
      <dgm:spPr/>
      <dgm:t>
        <a:bodyPr/>
        <a:lstStyle/>
        <a:p>
          <a:endParaRPr lang="en-US"/>
        </a:p>
      </dgm:t>
    </dgm:pt>
    <dgm:pt modelId="{8A835F6A-4726-4608-8C52-9C9C51E4B61A}" type="pres">
      <dgm:prSet presAssocID="{7002F951-17FA-4648-AE4A-8DAABE504091}" presName="sibTrans" presStyleCnt="0"/>
      <dgm:spPr/>
    </dgm:pt>
    <dgm:pt modelId="{114E9547-E377-4B39-9835-450B81E42C10}" type="pres">
      <dgm:prSet presAssocID="{80135957-EDBE-4811-B1A5-7176A7EC51D2}" presName="node" presStyleLbl="node1" presStyleIdx="6" presStyleCnt="8">
        <dgm:presLayoutVars>
          <dgm:bulletEnabled val="1"/>
        </dgm:presLayoutVars>
      </dgm:prSet>
      <dgm:spPr/>
      <dgm:t>
        <a:bodyPr/>
        <a:lstStyle/>
        <a:p>
          <a:endParaRPr lang="en-US"/>
        </a:p>
      </dgm:t>
    </dgm:pt>
    <dgm:pt modelId="{922E4988-0A13-40EE-9FB9-1BAC5D606155}" type="pres">
      <dgm:prSet presAssocID="{09F96D35-38BA-44A6-A071-8ADCC44FE67D}" presName="sibTrans" presStyleCnt="0"/>
      <dgm:spPr/>
    </dgm:pt>
    <dgm:pt modelId="{5F6D2DFE-2B13-4763-8E50-C0832C7F07A8}" type="pres">
      <dgm:prSet presAssocID="{A3F39DBF-6453-4C2B-9222-47D6A7520F69}" presName="node" presStyleLbl="node1" presStyleIdx="7" presStyleCnt="8">
        <dgm:presLayoutVars>
          <dgm:bulletEnabled val="1"/>
        </dgm:presLayoutVars>
      </dgm:prSet>
      <dgm:spPr/>
      <dgm:t>
        <a:bodyPr/>
        <a:lstStyle/>
        <a:p>
          <a:endParaRPr lang="en-US"/>
        </a:p>
      </dgm:t>
    </dgm:pt>
  </dgm:ptLst>
  <dgm:cxnLst>
    <dgm:cxn modelId="{57C7C0F5-7B99-4918-B58F-AA40C49A923D}" srcId="{7F6FFF44-922D-4D36-A022-D54BF98DDA8F}" destId="{C552E485-193E-4E19-9989-CB514A2CCE8D}" srcOrd="5" destOrd="0" parTransId="{9D2E0544-450A-4EE9-812B-3D0C23E744C8}" sibTransId="{7002F951-17FA-4648-AE4A-8DAABE504091}"/>
    <dgm:cxn modelId="{17F5CCB4-367C-4931-88F4-6C2169F7343C}" srcId="{7F6FFF44-922D-4D36-A022-D54BF98DDA8F}" destId="{857CAFE7-3853-4687-A827-E3C5D67D43D0}" srcOrd="1" destOrd="0" parTransId="{D4FFF2A9-4A7B-410A-ADD3-F8B6F9D45F7E}" sibTransId="{E99031E1-761C-4098-BE37-99FC5997B9DE}"/>
    <dgm:cxn modelId="{BF8F6CEB-F797-44D8-90A0-B14F40A9603A}" type="presOf" srcId="{04EAFB86-28A9-4DD0-8731-A0369911480F}" destId="{383C4C54-AA28-4C84-B1D5-AF66A545B4F5}" srcOrd="0" destOrd="0" presId="urn:microsoft.com/office/officeart/2005/8/layout/default"/>
    <dgm:cxn modelId="{56796D85-70FE-4623-912E-EF2528B1033A}" srcId="{7F6FFF44-922D-4D36-A022-D54BF98DDA8F}" destId="{A3F39DBF-6453-4C2B-9222-47D6A7520F69}" srcOrd="7" destOrd="0" parTransId="{6D030135-CB0F-4438-B582-EFD8DA2D7EB9}" sibTransId="{02B2B1D6-980E-4122-B25E-CD5A4D6684C5}"/>
    <dgm:cxn modelId="{EB87D2BB-B5A2-415B-9B1A-5E30B4B73E9C}" type="presOf" srcId="{7F6FFF44-922D-4D36-A022-D54BF98DDA8F}" destId="{96B6A474-32BE-48D6-ABA5-1D8031769B5A}" srcOrd="0" destOrd="0" presId="urn:microsoft.com/office/officeart/2005/8/layout/default"/>
    <dgm:cxn modelId="{F0907EF1-76C7-452A-9037-D77D8C2A2B98}" type="presOf" srcId="{A3F39DBF-6453-4C2B-9222-47D6A7520F69}" destId="{5F6D2DFE-2B13-4763-8E50-C0832C7F07A8}" srcOrd="0" destOrd="0" presId="urn:microsoft.com/office/officeart/2005/8/layout/default"/>
    <dgm:cxn modelId="{0AA95ED7-BE87-4505-8329-4010CFCE8E76}" srcId="{7F6FFF44-922D-4D36-A022-D54BF98DDA8F}" destId="{7264250C-3018-4856-9355-534F5A8F6A5E}" srcOrd="0" destOrd="0" parTransId="{50D710B8-D745-4BCA-B6E9-7DBF5D64228F}" sibTransId="{111B7D72-3D30-404B-B7A6-B8086BC6D8EA}"/>
    <dgm:cxn modelId="{37FFCE1A-4BC5-4F7B-B9BB-8A5CE3D563AE}" type="presOf" srcId="{C552E485-193E-4E19-9989-CB514A2CCE8D}" destId="{AC0B2A09-497C-4FE7-9206-7F1045A9E013}" srcOrd="0" destOrd="0" presId="urn:microsoft.com/office/officeart/2005/8/layout/default"/>
    <dgm:cxn modelId="{407A9887-F995-4A2D-95C1-70460127D088}" srcId="{7F6FFF44-922D-4D36-A022-D54BF98DDA8F}" destId="{80135957-EDBE-4811-B1A5-7176A7EC51D2}" srcOrd="6" destOrd="0" parTransId="{18C767A1-FEDD-4848-80F0-9CB17BE3F4D0}" sibTransId="{09F96D35-38BA-44A6-A071-8ADCC44FE67D}"/>
    <dgm:cxn modelId="{3244337D-A10C-47BD-ACB6-C5BD652F273F}" type="presOf" srcId="{3813DEC8-C947-41C4-B9EB-AFEA841F8AE0}" destId="{BD92FD6B-15DB-46B5-81D6-F745767387A9}" srcOrd="0" destOrd="0" presId="urn:microsoft.com/office/officeart/2005/8/layout/default"/>
    <dgm:cxn modelId="{ABD0093E-120D-4312-82BE-AAA987CC1D09}" type="presOf" srcId="{7264250C-3018-4856-9355-534F5A8F6A5E}" destId="{1D1505EE-501B-4505-AC87-1D7676AEB409}" srcOrd="0" destOrd="0" presId="urn:microsoft.com/office/officeart/2005/8/layout/default"/>
    <dgm:cxn modelId="{5171CDFB-57EA-46C2-B4C1-C4ED47F572DE}" srcId="{7F6FFF44-922D-4D36-A022-D54BF98DDA8F}" destId="{64BB61F5-CA0E-4618-82B7-B4CB06A33FAD}" srcOrd="3" destOrd="0" parTransId="{823A4BAF-AE99-4EC9-BA69-039DFED4AB24}" sibTransId="{2A6D9902-DEF2-4A27-9F2B-3D7CD49DD6C6}"/>
    <dgm:cxn modelId="{BB2D586A-E703-4D51-9FE3-CFD5300C469A}" srcId="{7F6FFF44-922D-4D36-A022-D54BF98DDA8F}" destId="{3813DEC8-C947-41C4-B9EB-AFEA841F8AE0}" srcOrd="2" destOrd="0" parTransId="{E71516BE-7FA3-4D49-8D4C-5292DCF75957}" sibTransId="{9A402C21-C6CF-4D06-9BC9-1D0687A55D51}"/>
    <dgm:cxn modelId="{75BD6AFE-29F9-4F70-B35C-4B3E1C7625ED}" srcId="{7F6FFF44-922D-4D36-A022-D54BF98DDA8F}" destId="{04EAFB86-28A9-4DD0-8731-A0369911480F}" srcOrd="4" destOrd="0" parTransId="{716172B2-A926-417E-B619-2E4916CEB97E}" sibTransId="{D94C30AC-8F83-471D-BAEE-EE9B2DACEBD8}"/>
    <dgm:cxn modelId="{2B0EE5DD-2CC3-4F4F-9DC8-E80551FF28DB}" type="presOf" srcId="{857CAFE7-3853-4687-A827-E3C5D67D43D0}" destId="{113BCB24-0CA9-46F1-A453-EE8F69FE686A}" srcOrd="0" destOrd="0" presId="urn:microsoft.com/office/officeart/2005/8/layout/default"/>
    <dgm:cxn modelId="{C672A375-EBE6-4C55-AF04-6FA818F622D6}" type="presOf" srcId="{80135957-EDBE-4811-B1A5-7176A7EC51D2}" destId="{114E9547-E377-4B39-9835-450B81E42C10}" srcOrd="0" destOrd="0" presId="urn:microsoft.com/office/officeart/2005/8/layout/default"/>
    <dgm:cxn modelId="{98739CA2-443F-4F19-9CFE-EBCF3526D9D6}" type="presOf" srcId="{64BB61F5-CA0E-4618-82B7-B4CB06A33FAD}" destId="{C4EEDF77-F976-46E6-B72C-7B3BAF2FA3F5}" srcOrd="0" destOrd="0" presId="urn:microsoft.com/office/officeart/2005/8/layout/default"/>
    <dgm:cxn modelId="{BEAB1CC4-E51D-4DD3-9224-6A976F81D5F4}" type="presParOf" srcId="{96B6A474-32BE-48D6-ABA5-1D8031769B5A}" destId="{1D1505EE-501B-4505-AC87-1D7676AEB409}" srcOrd="0" destOrd="0" presId="urn:microsoft.com/office/officeart/2005/8/layout/default"/>
    <dgm:cxn modelId="{E37BE9D7-D151-4D75-BFD0-C9FAB9E9BD54}" type="presParOf" srcId="{96B6A474-32BE-48D6-ABA5-1D8031769B5A}" destId="{6540DA58-3816-48DF-833F-9130A89E1AD0}" srcOrd="1" destOrd="0" presId="urn:microsoft.com/office/officeart/2005/8/layout/default"/>
    <dgm:cxn modelId="{F3745258-ABBF-493C-A560-FEFD1D35C8D3}" type="presParOf" srcId="{96B6A474-32BE-48D6-ABA5-1D8031769B5A}" destId="{113BCB24-0CA9-46F1-A453-EE8F69FE686A}" srcOrd="2" destOrd="0" presId="urn:microsoft.com/office/officeart/2005/8/layout/default"/>
    <dgm:cxn modelId="{0F7BAFE5-237D-42A6-B5E2-5F0F6EDB9C98}" type="presParOf" srcId="{96B6A474-32BE-48D6-ABA5-1D8031769B5A}" destId="{C0F448B4-C57C-493B-99BE-4C6F00D7D829}" srcOrd="3" destOrd="0" presId="urn:microsoft.com/office/officeart/2005/8/layout/default"/>
    <dgm:cxn modelId="{05728AE0-0F97-4667-A6C0-29379FD56001}" type="presParOf" srcId="{96B6A474-32BE-48D6-ABA5-1D8031769B5A}" destId="{BD92FD6B-15DB-46B5-81D6-F745767387A9}" srcOrd="4" destOrd="0" presId="urn:microsoft.com/office/officeart/2005/8/layout/default"/>
    <dgm:cxn modelId="{7D584481-818C-45CC-9225-D7243AF630BB}" type="presParOf" srcId="{96B6A474-32BE-48D6-ABA5-1D8031769B5A}" destId="{3F46C759-7A9F-4BD8-8803-58FD4AA25A2A}" srcOrd="5" destOrd="0" presId="urn:microsoft.com/office/officeart/2005/8/layout/default"/>
    <dgm:cxn modelId="{C47D1835-D098-48E8-9A57-C06FA2702AF6}" type="presParOf" srcId="{96B6A474-32BE-48D6-ABA5-1D8031769B5A}" destId="{C4EEDF77-F976-46E6-B72C-7B3BAF2FA3F5}" srcOrd="6" destOrd="0" presId="urn:microsoft.com/office/officeart/2005/8/layout/default"/>
    <dgm:cxn modelId="{F693B4AB-D008-4AC5-A980-E2A2E2149844}" type="presParOf" srcId="{96B6A474-32BE-48D6-ABA5-1D8031769B5A}" destId="{8194EB56-846E-4120-BEB8-3C597AD7D0DD}" srcOrd="7" destOrd="0" presId="urn:microsoft.com/office/officeart/2005/8/layout/default"/>
    <dgm:cxn modelId="{20D40C9A-C9A8-4770-8E8C-C655A3BBC408}" type="presParOf" srcId="{96B6A474-32BE-48D6-ABA5-1D8031769B5A}" destId="{383C4C54-AA28-4C84-B1D5-AF66A545B4F5}" srcOrd="8" destOrd="0" presId="urn:microsoft.com/office/officeart/2005/8/layout/default"/>
    <dgm:cxn modelId="{42DC3F46-112B-4568-8A65-4777294D6F2C}" type="presParOf" srcId="{96B6A474-32BE-48D6-ABA5-1D8031769B5A}" destId="{560171BF-6CE0-4FBF-8E44-341D917AC286}" srcOrd="9" destOrd="0" presId="urn:microsoft.com/office/officeart/2005/8/layout/default"/>
    <dgm:cxn modelId="{BE16D33E-F7D1-43E4-BA89-405D554FA8BB}" type="presParOf" srcId="{96B6A474-32BE-48D6-ABA5-1D8031769B5A}" destId="{AC0B2A09-497C-4FE7-9206-7F1045A9E013}" srcOrd="10" destOrd="0" presId="urn:microsoft.com/office/officeart/2005/8/layout/default"/>
    <dgm:cxn modelId="{FBBC8DE8-C52D-473B-B1C4-CE10C1D76FBE}" type="presParOf" srcId="{96B6A474-32BE-48D6-ABA5-1D8031769B5A}" destId="{8A835F6A-4726-4608-8C52-9C9C51E4B61A}" srcOrd="11" destOrd="0" presId="urn:microsoft.com/office/officeart/2005/8/layout/default"/>
    <dgm:cxn modelId="{52FE2A27-50C6-4D36-9504-7CBEE022B0FF}" type="presParOf" srcId="{96B6A474-32BE-48D6-ABA5-1D8031769B5A}" destId="{114E9547-E377-4B39-9835-450B81E42C10}" srcOrd="12" destOrd="0" presId="urn:microsoft.com/office/officeart/2005/8/layout/default"/>
    <dgm:cxn modelId="{61F3FD09-6DEA-4C69-A1AC-480758DBFD68}" type="presParOf" srcId="{96B6A474-32BE-48D6-ABA5-1D8031769B5A}" destId="{922E4988-0A13-40EE-9FB9-1BAC5D606155}" srcOrd="13" destOrd="0" presId="urn:microsoft.com/office/officeart/2005/8/layout/default"/>
    <dgm:cxn modelId="{4D88B947-8483-436C-87BB-ACDF67D0361D}" type="presParOf" srcId="{96B6A474-32BE-48D6-ABA5-1D8031769B5A}" destId="{5F6D2DFE-2B13-4763-8E50-C0832C7F07A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BC859B-07AD-4EB9-8DFA-0BF5E8DAE034}" type="doc">
      <dgm:prSet loTypeId="urn:microsoft.com/office/officeart/2005/8/layout/vList5" loCatId="list" qsTypeId="urn:microsoft.com/office/officeart/2005/8/quickstyle/3d1" qsCatId="3D" csTypeId="urn:microsoft.com/office/officeart/2005/8/colors/accent6_2" csCatId="accent6" phldr="1"/>
      <dgm:spPr/>
      <dgm:t>
        <a:bodyPr/>
        <a:lstStyle/>
        <a:p>
          <a:endParaRPr lang="en-US"/>
        </a:p>
      </dgm:t>
    </dgm:pt>
    <dgm:pt modelId="{363B819F-CFC3-4218-A94D-7627A480CE88}">
      <dgm:prSet custT="1"/>
      <dgm:spPr/>
      <dgm:t>
        <a:bodyPr/>
        <a:lstStyle/>
        <a:p>
          <a:pPr rtl="0"/>
          <a:r>
            <a:rPr lang="pt-BR" sz="1800" b="0" dirty="0" smtClean="0"/>
            <a:t>Participação no acompanhamento da prestação e na avaliação dos serviços </a:t>
          </a:r>
          <a:endParaRPr lang="en-US" sz="1800" dirty="0"/>
        </a:p>
      </dgm:t>
    </dgm:pt>
    <dgm:pt modelId="{3F88281E-FE82-47E3-9634-8E8B7B412D92}" type="parTrans" cxnId="{D23EE22D-A884-42FE-9857-D7A6B52D36AC}">
      <dgm:prSet/>
      <dgm:spPr/>
      <dgm:t>
        <a:bodyPr/>
        <a:lstStyle/>
        <a:p>
          <a:endParaRPr lang="en-US" sz="3600"/>
        </a:p>
      </dgm:t>
    </dgm:pt>
    <dgm:pt modelId="{03F8269F-A126-4F77-BC7A-2607E521C980}" type="sibTrans" cxnId="{D23EE22D-A884-42FE-9857-D7A6B52D36AC}">
      <dgm:prSet/>
      <dgm:spPr/>
      <dgm:t>
        <a:bodyPr/>
        <a:lstStyle/>
        <a:p>
          <a:endParaRPr lang="en-US" sz="3600"/>
        </a:p>
      </dgm:t>
    </dgm:pt>
    <dgm:pt modelId="{9FAD5ED0-B73D-456C-BFE6-2B0DE3555D2F}">
      <dgm:prSet custT="1"/>
      <dgm:spPr/>
      <dgm:t>
        <a:bodyPr/>
        <a:lstStyle/>
        <a:p>
          <a:pPr rtl="0"/>
          <a:r>
            <a:rPr lang="pt-BR" sz="1800" b="0" dirty="0" smtClean="0"/>
            <a:t>Obtenção e utilização dos serviços com liberdade de escolha entre os meios oferecidos e sem discriminação</a:t>
          </a:r>
          <a:endParaRPr lang="en-US" sz="1800" dirty="0"/>
        </a:p>
      </dgm:t>
    </dgm:pt>
    <dgm:pt modelId="{F731460B-5861-4358-A907-D656E37DB9D2}" type="parTrans" cxnId="{9E041BCD-3C48-42CC-9C57-4990A2172544}">
      <dgm:prSet/>
      <dgm:spPr/>
      <dgm:t>
        <a:bodyPr/>
        <a:lstStyle/>
        <a:p>
          <a:endParaRPr lang="en-US" sz="3600"/>
        </a:p>
      </dgm:t>
    </dgm:pt>
    <dgm:pt modelId="{35540273-CF2C-4559-9B79-4919A9324062}" type="sibTrans" cxnId="{9E041BCD-3C48-42CC-9C57-4990A2172544}">
      <dgm:prSet/>
      <dgm:spPr/>
      <dgm:t>
        <a:bodyPr/>
        <a:lstStyle/>
        <a:p>
          <a:endParaRPr lang="en-US" sz="3600"/>
        </a:p>
      </dgm:t>
    </dgm:pt>
    <dgm:pt modelId="{32D73F18-2F16-417D-A025-A4BDC66C9D68}">
      <dgm:prSet custT="1"/>
      <dgm:spPr/>
      <dgm:t>
        <a:bodyPr/>
        <a:lstStyle/>
        <a:p>
          <a:pPr rtl="0"/>
          <a:r>
            <a:rPr lang="pt-BR" sz="1800" b="1" dirty="0" smtClean="0">
              <a:solidFill>
                <a:srgbClr val="C00000"/>
              </a:solidFill>
            </a:rPr>
            <a:t>Acesso e obtenção de informações relativas à sua pessoa constantes de registros ou bancos de dados</a:t>
          </a:r>
          <a:endParaRPr lang="en-US" sz="1800" b="1" dirty="0">
            <a:solidFill>
              <a:srgbClr val="C00000"/>
            </a:solidFill>
          </a:endParaRPr>
        </a:p>
      </dgm:t>
    </dgm:pt>
    <dgm:pt modelId="{0818843A-A1C7-43CD-9506-03E57BC93ED5}" type="parTrans" cxnId="{D8804CC3-6DF5-42B9-9405-C408A0912190}">
      <dgm:prSet/>
      <dgm:spPr/>
      <dgm:t>
        <a:bodyPr/>
        <a:lstStyle/>
        <a:p>
          <a:endParaRPr lang="en-US" sz="3600"/>
        </a:p>
      </dgm:t>
    </dgm:pt>
    <dgm:pt modelId="{34C494B6-901C-41B7-AB83-B7683CEFA775}" type="sibTrans" cxnId="{D8804CC3-6DF5-42B9-9405-C408A0912190}">
      <dgm:prSet/>
      <dgm:spPr/>
      <dgm:t>
        <a:bodyPr/>
        <a:lstStyle/>
        <a:p>
          <a:endParaRPr lang="en-US" sz="3600"/>
        </a:p>
      </dgm:t>
    </dgm:pt>
    <dgm:pt modelId="{17E8AB47-FDB3-418B-BC0F-D61E22503FF2}">
      <dgm:prSet custT="1"/>
      <dgm:spPr/>
      <dgm:t>
        <a:bodyPr/>
        <a:lstStyle/>
        <a:p>
          <a:pPr rtl="0"/>
          <a:r>
            <a:rPr lang="pt-BR" sz="1800" b="1" dirty="0" smtClean="0">
              <a:solidFill>
                <a:srgbClr val="C00000"/>
              </a:solidFill>
            </a:rPr>
            <a:t>Proteção de suas informações pessoais, nos termos da LAI</a:t>
          </a:r>
          <a:endParaRPr lang="en-US" sz="1800" b="1" dirty="0">
            <a:solidFill>
              <a:srgbClr val="C00000"/>
            </a:solidFill>
          </a:endParaRPr>
        </a:p>
      </dgm:t>
    </dgm:pt>
    <dgm:pt modelId="{45B22893-1FFA-4162-A3D7-F64D8CACE5CF}" type="parTrans" cxnId="{96B29E5D-59E3-4D46-99D4-80CB5C67BB3D}">
      <dgm:prSet/>
      <dgm:spPr/>
      <dgm:t>
        <a:bodyPr/>
        <a:lstStyle/>
        <a:p>
          <a:endParaRPr lang="en-US" sz="3600"/>
        </a:p>
      </dgm:t>
    </dgm:pt>
    <dgm:pt modelId="{ECB1EF42-B71B-46AB-B7BF-8FD4EE4C0108}" type="sibTrans" cxnId="{96B29E5D-59E3-4D46-99D4-80CB5C67BB3D}">
      <dgm:prSet/>
      <dgm:spPr/>
      <dgm:t>
        <a:bodyPr/>
        <a:lstStyle/>
        <a:p>
          <a:endParaRPr lang="en-US" sz="3600"/>
        </a:p>
      </dgm:t>
    </dgm:pt>
    <dgm:pt modelId="{0F3CFE50-E71F-4025-9C57-0609F894993B}">
      <dgm:prSet custT="1"/>
      <dgm:spPr/>
      <dgm:t>
        <a:bodyPr/>
        <a:lstStyle/>
        <a:p>
          <a:pPr rtl="0"/>
          <a:r>
            <a:rPr lang="pt-BR" sz="1800" b="0" dirty="0" smtClean="0"/>
            <a:t>Atuação integrada e sistêmica na expedição de atestados, certidões e documentos comprobatórios de regularidade</a:t>
          </a:r>
          <a:endParaRPr lang="en-US" sz="1800" dirty="0"/>
        </a:p>
      </dgm:t>
    </dgm:pt>
    <dgm:pt modelId="{B3AB694F-5DF1-4DD2-A953-E8878155DBAC}" type="parTrans" cxnId="{353AC7F4-5E8B-4FC2-97E9-3B66AF93AF75}">
      <dgm:prSet/>
      <dgm:spPr/>
      <dgm:t>
        <a:bodyPr/>
        <a:lstStyle/>
        <a:p>
          <a:endParaRPr lang="en-US" sz="3600"/>
        </a:p>
      </dgm:t>
    </dgm:pt>
    <dgm:pt modelId="{A4E494C0-5799-45F5-B48D-CE175AFD8899}" type="sibTrans" cxnId="{353AC7F4-5E8B-4FC2-97E9-3B66AF93AF75}">
      <dgm:prSet/>
      <dgm:spPr/>
      <dgm:t>
        <a:bodyPr/>
        <a:lstStyle/>
        <a:p>
          <a:endParaRPr lang="en-US" sz="3600"/>
        </a:p>
      </dgm:t>
    </dgm:pt>
    <dgm:pt modelId="{E02C7D91-A53A-44A2-882C-32EB067BA40C}">
      <dgm:prSet custT="1"/>
      <dgm:spPr/>
      <dgm:t>
        <a:bodyPr/>
        <a:lstStyle/>
        <a:p>
          <a:pPr rtl="0"/>
          <a:r>
            <a:rPr lang="pt-BR" sz="1800" dirty="0" smtClean="0"/>
            <a:t>Obtenção de informações precisas e de fácil acesso nos locais de prestação do serviço, assim como sua disponibilização na internet</a:t>
          </a:r>
          <a:endParaRPr lang="en-US" sz="1800" dirty="0"/>
        </a:p>
      </dgm:t>
    </dgm:pt>
    <dgm:pt modelId="{4D9093D4-A01E-40DF-83B3-6A96D9AC7CFD}" type="parTrans" cxnId="{C5CDE7FC-F722-494B-BB74-41979C9432DF}">
      <dgm:prSet/>
      <dgm:spPr/>
      <dgm:t>
        <a:bodyPr/>
        <a:lstStyle/>
        <a:p>
          <a:endParaRPr lang="en-US"/>
        </a:p>
      </dgm:t>
    </dgm:pt>
    <dgm:pt modelId="{36B53C1C-4900-4A39-B497-DBCFBC625912}" type="sibTrans" cxnId="{C5CDE7FC-F722-494B-BB74-41979C9432DF}">
      <dgm:prSet/>
      <dgm:spPr/>
      <dgm:t>
        <a:bodyPr/>
        <a:lstStyle/>
        <a:p>
          <a:endParaRPr lang="en-US"/>
        </a:p>
      </dgm:t>
    </dgm:pt>
    <dgm:pt modelId="{0806CE07-9369-4BFB-ADB7-4883154DAB26}" type="pres">
      <dgm:prSet presAssocID="{46BC859B-07AD-4EB9-8DFA-0BF5E8DAE034}" presName="Name0" presStyleCnt="0">
        <dgm:presLayoutVars>
          <dgm:dir/>
          <dgm:animLvl val="lvl"/>
          <dgm:resizeHandles val="exact"/>
        </dgm:presLayoutVars>
      </dgm:prSet>
      <dgm:spPr/>
      <dgm:t>
        <a:bodyPr/>
        <a:lstStyle/>
        <a:p>
          <a:endParaRPr lang="en-US"/>
        </a:p>
      </dgm:t>
    </dgm:pt>
    <dgm:pt modelId="{DAD497CC-29B4-44E4-A0FA-D47215E71A5F}" type="pres">
      <dgm:prSet presAssocID="{363B819F-CFC3-4218-A94D-7627A480CE88}" presName="linNode" presStyleCnt="0"/>
      <dgm:spPr/>
    </dgm:pt>
    <dgm:pt modelId="{D8320BBA-F32F-496E-A6C8-0D9EAAEC64E0}" type="pres">
      <dgm:prSet presAssocID="{363B819F-CFC3-4218-A94D-7627A480CE88}" presName="parentText" presStyleLbl="node1" presStyleIdx="0" presStyleCnt="6" custScaleX="259374" custScaleY="259374">
        <dgm:presLayoutVars>
          <dgm:chMax val="1"/>
          <dgm:bulletEnabled val="1"/>
        </dgm:presLayoutVars>
      </dgm:prSet>
      <dgm:spPr/>
      <dgm:t>
        <a:bodyPr/>
        <a:lstStyle/>
        <a:p>
          <a:endParaRPr lang="en-US"/>
        </a:p>
      </dgm:t>
    </dgm:pt>
    <dgm:pt modelId="{B9D72321-072C-4252-8E15-ED3E21BE4900}" type="pres">
      <dgm:prSet presAssocID="{03F8269F-A126-4F77-BC7A-2607E521C980}" presName="sp" presStyleCnt="0"/>
      <dgm:spPr/>
    </dgm:pt>
    <dgm:pt modelId="{BD44B94A-7491-44D6-A061-DEFE1179F5F0}" type="pres">
      <dgm:prSet presAssocID="{9FAD5ED0-B73D-456C-BFE6-2B0DE3555D2F}" presName="linNode" presStyleCnt="0"/>
      <dgm:spPr/>
    </dgm:pt>
    <dgm:pt modelId="{FA4914AA-4C01-4E2C-9DC9-DBABBA21013E}" type="pres">
      <dgm:prSet presAssocID="{9FAD5ED0-B73D-456C-BFE6-2B0DE3555D2F}" presName="parentText" presStyleLbl="node1" presStyleIdx="1" presStyleCnt="6" custScaleX="259374" custScaleY="259374">
        <dgm:presLayoutVars>
          <dgm:chMax val="1"/>
          <dgm:bulletEnabled val="1"/>
        </dgm:presLayoutVars>
      </dgm:prSet>
      <dgm:spPr/>
      <dgm:t>
        <a:bodyPr/>
        <a:lstStyle/>
        <a:p>
          <a:endParaRPr lang="en-US"/>
        </a:p>
      </dgm:t>
    </dgm:pt>
    <dgm:pt modelId="{AFE287D8-FCCD-41F9-8746-FA6D096DD88C}" type="pres">
      <dgm:prSet presAssocID="{35540273-CF2C-4559-9B79-4919A9324062}" presName="sp" presStyleCnt="0"/>
      <dgm:spPr/>
    </dgm:pt>
    <dgm:pt modelId="{1F7C98CF-C8D0-47FC-BE27-1B85D1929EEA}" type="pres">
      <dgm:prSet presAssocID="{32D73F18-2F16-417D-A025-A4BDC66C9D68}" presName="linNode" presStyleCnt="0"/>
      <dgm:spPr/>
    </dgm:pt>
    <dgm:pt modelId="{767F941F-3127-44E2-9B0C-0411740CC044}" type="pres">
      <dgm:prSet presAssocID="{32D73F18-2F16-417D-A025-A4BDC66C9D68}" presName="parentText" presStyleLbl="node1" presStyleIdx="2" presStyleCnt="6" custScaleX="259374" custScaleY="259374">
        <dgm:presLayoutVars>
          <dgm:chMax val="1"/>
          <dgm:bulletEnabled val="1"/>
        </dgm:presLayoutVars>
      </dgm:prSet>
      <dgm:spPr/>
      <dgm:t>
        <a:bodyPr/>
        <a:lstStyle/>
        <a:p>
          <a:endParaRPr lang="en-US"/>
        </a:p>
      </dgm:t>
    </dgm:pt>
    <dgm:pt modelId="{29628D30-8242-4676-BAF0-4120ABAB9A42}" type="pres">
      <dgm:prSet presAssocID="{34C494B6-901C-41B7-AB83-B7683CEFA775}" presName="sp" presStyleCnt="0"/>
      <dgm:spPr/>
    </dgm:pt>
    <dgm:pt modelId="{133352C1-63C8-4F46-89A9-4A5AA060BE91}" type="pres">
      <dgm:prSet presAssocID="{17E8AB47-FDB3-418B-BC0F-D61E22503FF2}" presName="linNode" presStyleCnt="0"/>
      <dgm:spPr/>
    </dgm:pt>
    <dgm:pt modelId="{C7790162-FDD9-45B6-925C-E2B4ABE66FA1}" type="pres">
      <dgm:prSet presAssocID="{17E8AB47-FDB3-418B-BC0F-D61E22503FF2}" presName="parentText" presStyleLbl="node1" presStyleIdx="3" presStyleCnt="6" custScaleX="259374" custScaleY="259374">
        <dgm:presLayoutVars>
          <dgm:chMax val="1"/>
          <dgm:bulletEnabled val="1"/>
        </dgm:presLayoutVars>
      </dgm:prSet>
      <dgm:spPr/>
      <dgm:t>
        <a:bodyPr/>
        <a:lstStyle/>
        <a:p>
          <a:endParaRPr lang="en-US"/>
        </a:p>
      </dgm:t>
    </dgm:pt>
    <dgm:pt modelId="{4B3CEAB2-8646-45BE-A681-1C813D49C063}" type="pres">
      <dgm:prSet presAssocID="{ECB1EF42-B71B-46AB-B7BF-8FD4EE4C0108}" presName="sp" presStyleCnt="0"/>
      <dgm:spPr/>
    </dgm:pt>
    <dgm:pt modelId="{E5AAE5A8-3B7C-42FE-A670-0A537A8C0FC5}" type="pres">
      <dgm:prSet presAssocID="{0F3CFE50-E71F-4025-9C57-0609F894993B}" presName="linNode" presStyleCnt="0"/>
      <dgm:spPr/>
    </dgm:pt>
    <dgm:pt modelId="{2ADBD51D-7CC2-4693-A634-9D0D15639E67}" type="pres">
      <dgm:prSet presAssocID="{0F3CFE50-E71F-4025-9C57-0609F894993B}" presName="parentText" presStyleLbl="node1" presStyleIdx="4" presStyleCnt="6" custScaleX="259374" custScaleY="259374">
        <dgm:presLayoutVars>
          <dgm:chMax val="1"/>
          <dgm:bulletEnabled val="1"/>
        </dgm:presLayoutVars>
      </dgm:prSet>
      <dgm:spPr/>
      <dgm:t>
        <a:bodyPr/>
        <a:lstStyle/>
        <a:p>
          <a:endParaRPr lang="en-US"/>
        </a:p>
      </dgm:t>
    </dgm:pt>
    <dgm:pt modelId="{CC6126E9-0419-4C61-BD10-88C45DBE8760}" type="pres">
      <dgm:prSet presAssocID="{A4E494C0-5799-45F5-B48D-CE175AFD8899}" presName="sp" presStyleCnt="0"/>
      <dgm:spPr/>
    </dgm:pt>
    <dgm:pt modelId="{F8FD1771-AD66-466D-92EC-CC89099EC61B}" type="pres">
      <dgm:prSet presAssocID="{E02C7D91-A53A-44A2-882C-32EB067BA40C}" presName="linNode" presStyleCnt="0"/>
      <dgm:spPr/>
    </dgm:pt>
    <dgm:pt modelId="{84E00F48-EB9D-493E-B4F6-7CE67BFFAD81}" type="pres">
      <dgm:prSet presAssocID="{E02C7D91-A53A-44A2-882C-32EB067BA40C}" presName="parentText" presStyleLbl="node1" presStyleIdx="5" presStyleCnt="6" custScaleX="259374" custScaleY="259374">
        <dgm:presLayoutVars>
          <dgm:chMax val="1"/>
          <dgm:bulletEnabled val="1"/>
        </dgm:presLayoutVars>
      </dgm:prSet>
      <dgm:spPr/>
      <dgm:t>
        <a:bodyPr/>
        <a:lstStyle/>
        <a:p>
          <a:endParaRPr lang="en-US"/>
        </a:p>
      </dgm:t>
    </dgm:pt>
  </dgm:ptLst>
  <dgm:cxnLst>
    <dgm:cxn modelId="{B014E7F7-6EC4-4382-8095-DF922B3DAF85}" type="presOf" srcId="{9FAD5ED0-B73D-456C-BFE6-2B0DE3555D2F}" destId="{FA4914AA-4C01-4E2C-9DC9-DBABBA21013E}" srcOrd="0" destOrd="0" presId="urn:microsoft.com/office/officeart/2005/8/layout/vList5"/>
    <dgm:cxn modelId="{D23EE22D-A884-42FE-9857-D7A6B52D36AC}" srcId="{46BC859B-07AD-4EB9-8DFA-0BF5E8DAE034}" destId="{363B819F-CFC3-4218-A94D-7627A480CE88}" srcOrd="0" destOrd="0" parTransId="{3F88281E-FE82-47E3-9634-8E8B7B412D92}" sibTransId="{03F8269F-A126-4F77-BC7A-2607E521C980}"/>
    <dgm:cxn modelId="{B42C1113-187B-4BA1-BFE6-CB490DD73A2B}" type="presOf" srcId="{46BC859B-07AD-4EB9-8DFA-0BF5E8DAE034}" destId="{0806CE07-9369-4BFB-ADB7-4883154DAB26}" srcOrd="0" destOrd="0" presId="urn:microsoft.com/office/officeart/2005/8/layout/vList5"/>
    <dgm:cxn modelId="{43E08561-E515-43E2-A1F2-301A0FAF65B9}" type="presOf" srcId="{17E8AB47-FDB3-418B-BC0F-D61E22503FF2}" destId="{C7790162-FDD9-45B6-925C-E2B4ABE66FA1}" srcOrd="0" destOrd="0" presId="urn:microsoft.com/office/officeart/2005/8/layout/vList5"/>
    <dgm:cxn modelId="{96B29E5D-59E3-4D46-99D4-80CB5C67BB3D}" srcId="{46BC859B-07AD-4EB9-8DFA-0BF5E8DAE034}" destId="{17E8AB47-FDB3-418B-BC0F-D61E22503FF2}" srcOrd="3" destOrd="0" parTransId="{45B22893-1FFA-4162-A3D7-F64D8CACE5CF}" sibTransId="{ECB1EF42-B71B-46AB-B7BF-8FD4EE4C0108}"/>
    <dgm:cxn modelId="{9E041BCD-3C48-42CC-9C57-4990A2172544}" srcId="{46BC859B-07AD-4EB9-8DFA-0BF5E8DAE034}" destId="{9FAD5ED0-B73D-456C-BFE6-2B0DE3555D2F}" srcOrd="1" destOrd="0" parTransId="{F731460B-5861-4358-A907-D656E37DB9D2}" sibTransId="{35540273-CF2C-4559-9B79-4919A9324062}"/>
    <dgm:cxn modelId="{C5CDE7FC-F722-494B-BB74-41979C9432DF}" srcId="{46BC859B-07AD-4EB9-8DFA-0BF5E8DAE034}" destId="{E02C7D91-A53A-44A2-882C-32EB067BA40C}" srcOrd="5" destOrd="0" parTransId="{4D9093D4-A01E-40DF-83B3-6A96D9AC7CFD}" sibTransId="{36B53C1C-4900-4A39-B497-DBCFBC625912}"/>
    <dgm:cxn modelId="{D8804CC3-6DF5-42B9-9405-C408A0912190}" srcId="{46BC859B-07AD-4EB9-8DFA-0BF5E8DAE034}" destId="{32D73F18-2F16-417D-A025-A4BDC66C9D68}" srcOrd="2" destOrd="0" parTransId="{0818843A-A1C7-43CD-9506-03E57BC93ED5}" sibTransId="{34C494B6-901C-41B7-AB83-B7683CEFA775}"/>
    <dgm:cxn modelId="{40D01188-E045-43F4-AB40-B4840A7E1E15}" type="presOf" srcId="{E02C7D91-A53A-44A2-882C-32EB067BA40C}" destId="{84E00F48-EB9D-493E-B4F6-7CE67BFFAD81}" srcOrd="0" destOrd="0" presId="urn:microsoft.com/office/officeart/2005/8/layout/vList5"/>
    <dgm:cxn modelId="{055FBFD0-3BBB-4250-B3A1-960714FD8817}" type="presOf" srcId="{0F3CFE50-E71F-4025-9C57-0609F894993B}" destId="{2ADBD51D-7CC2-4693-A634-9D0D15639E67}" srcOrd="0" destOrd="0" presId="urn:microsoft.com/office/officeart/2005/8/layout/vList5"/>
    <dgm:cxn modelId="{B3270C31-B82F-45C6-B774-4DE4E634D7ED}" type="presOf" srcId="{32D73F18-2F16-417D-A025-A4BDC66C9D68}" destId="{767F941F-3127-44E2-9B0C-0411740CC044}" srcOrd="0" destOrd="0" presId="urn:microsoft.com/office/officeart/2005/8/layout/vList5"/>
    <dgm:cxn modelId="{353AC7F4-5E8B-4FC2-97E9-3B66AF93AF75}" srcId="{46BC859B-07AD-4EB9-8DFA-0BF5E8DAE034}" destId="{0F3CFE50-E71F-4025-9C57-0609F894993B}" srcOrd="4" destOrd="0" parTransId="{B3AB694F-5DF1-4DD2-A953-E8878155DBAC}" sibTransId="{A4E494C0-5799-45F5-B48D-CE175AFD8899}"/>
    <dgm:cxn modelId="{106FEBEF-33EE-413A-A3CA-C6299CBD9571}" type="presOf" srcId="{363B819F-CFC3-4218-A94D-7627A480CE88}" destId="{D8320BBA-F32F-496E-A6C8-0D9EAAEC64E0}" srcOrd="0" destOrd="0" presId="urn:microsoft.com/office/officeart/2005/8/layout/vList5"/>
    <dgm:cxn modelId="{B5A7222C-342A-4468-A375-DC629F243248}" type="presParOf" srcId="{0806CE07-9369-4BFB-ADB7-4883154DAB26}" destId="{DAD497CC-29B4-44E4-A0FA-D47215E71A5F}" srcOrd="0" destOrd="0" presId="urn:microsoft.com/office/officeart/2005/8/layout/vList5"/>
    <dgm:cxn modelId="{00989A8E-2849-4F7C-AD3F-F0862F46293B}" type="presParOf" srcId="{DAD497CC-29B4-44E4-A0FA-D47215E71A5F}" destId="{D8320BBA-F32F-496E-A6C8-0D9EAAEC64E0}" srcOrd="0" destOrd="0" presId="urn:microsoft.com/office/officeart/2005/8/layout/vList5"/>
    <dgm:cxn modelId="{8242899C-43DD-4A44-A78C-04C7110189FA}" type="presParOf" srcId="{0806CE07-9369-4BFB-ADB7-4883154DAB26}" destId="{B9D72321-072C-4252-8E15-ED3E21BE4900}" srcOrd="1" destOrd="0" presId="urn:microsoft.com/office/officeart/2005/8/layout/vList5"/>
    <dgm:cxn modelId="{E38B32D4-F2BF-433F-92CC-0C34EC3F1130}" type="presParOf" srcId="{0806CE07-9369-4BFB-ADB7-4883154DAB26}" destId="{BD44B94A-7491-44D6-A061-DEFE1179F5F0}" srcOrd="2" destOrd="0" presId="urn:microsoft.com/office/officeart/2005/8/layout/vList5"/>
    <dgm:cxn modelId="{078190ED-E358-4A1C-8FDB-4C262D3BA3BD}" type="presParOf" srcId="{BD44B94A-7491-44D6-A061-DEFE1179F5F0}" destId="{FA4914AA-4C01-4E2C-9DC9-DBABBA21013E}" srcOrd="0" destOrd="0" presId="urn:microsoft.com/office/officeart/2005/8/layout/vList5"/>
    <dgm:cxn modelId="{2746AE0D-3CC6-4B89-90DB-05782B825DBE}" type="presParOf" srcId="{0806CE07-9369-4BFB-ADB7-4883154DAB26}" destId="{AFE287D8-FCCD-41F9-8746-FA6D096DD88C}" srcOrd="3" destOrd="0" presId="urn:microsoft.com/office/officeart/2005/8/layout/vList5"/>
    <dgm:cxn modelId="{ABA61E9D-0665-4E9B-9F6D-5E9B26C0293C}" type="presParOf" srcId="{0806CE07-9369-4BFB-ADB7-4883154DAB26}" destId="{1F7C98CF-C8D0-47FC-BE27-1B85D1929EEA}" srcOrd="4" destOrd="0" presId="urn:microsoft.com/office/officeart/2005/8/layout/vList5"/>
    <dgm:cxn modelId="{5AB98D81-188C-4018-9647-2271FFFA9713}" type="presParOf" srcId="{1F7C98CF-C8D0-47FC-BE27-1B85D1929EEA}" destId="{767F941F-3127-44E2-9B0C-0411740CC044}" srcOrd="0" destOrd="0" presId="urn:microsoft.com/office/officeart/2005/8/layout/vList5"/>
    <dgm:cxn modelId="{314F0D43-E124-4B85-92C9-8A07C27C32F7}" type="presParOf" srcId="{0806CE07-9369-4BFB-ADB7-4883154DAB26}" destId="{29628D30-8242-4676-BAF0-4120ABAB9A42}" srcOrd="5" destOrd="0" presId="urn:microsoft.com/office/officeart/2005/8/layout/vList5"/>
    <dgm:cxn modelId="{5400EEE4-15E7-4E97-95E4-D3A3D279E741}" type="presParOf" srcId="{0806CE07-9369-4BFB-ADB7-4883154DAB26}" destId="{133352C1-63C8-4F46-89A9-4A5AA060BE91}" srcOrd="6" destOrd="0" presId="urn:microsoft.com/office/officeart/2005/8/layout/vList5"/>
    <dgm:cxn modelId="{1595A6B1-5637-4536-A21E-CE75C4779228}" type="presParOf" srcId="{133352C1-63C8-4F46-89A9-4A5AA060BE91}" destId="{C7790162-FDD9-45B6-925C-E2B4ABE66FA1}" srcOrd="0" destOrd="0" presId="urn:microsoft.com/office/officeart/2005/8/layout/vList5"/>
    <dgm:cxn modelId="{C9FE9953-FBAF-47D2-95C8-18006B963641}" type="presParOf" srcId="{0806CE07-9369-4BFB-ADB7-4883154DAB26}" destId="{4B3CEAB2-8646-45BE-A681-1C813D49C063}" srcOrd="7" destOrd="0" presId="urn:microsoft.com/office/officeart/2005/8/layout/vList5"/>
    <dgm:cxn modelId="{B323599D-BA70-48D9-9AC3-2CCB083A3A7B}" type="presParOf" srcId="{0806CE07-9369-4BFB-ADB7-4883154DAB26}" destId="{E5AAE5A8-3B7C-42FE-A670-0A537A8C0FC5}" srcOrd="8" destOrd="0" presId="urn:microsoft.com/office/officeart/2005/8/layout/vList5"/>
    <dgm:cxn modelId="{32A419D9-9854-4831-9469-566908DAE0AC}" type="presParOf" srcId="{E5AAE5A8-3B7C-42FE-A670-0A537A8C0FC5}" destId="{2ADBD51D-7CC2-4693-A634-9D0D15639E67}" srcOrd="0" destOrd="0" presId="urn:microsoft.com/office/officeart/2005/8/layout/vList5"/>
    <dgm:cxn modelId="{FA3D15B5-1B43-4FD8-AE09-C6EE2ECEA77A}" type="presParOf" srcId="{0806CE07-9369-4BFB-ADB7-4883154DAB26}" destId="{CC6126E9-0419-4C61-BD10-88C45DBE8760}" srcOrd="9" destOrd="0" presId="urn:microsoft.com/office/officeart/2005/8/layout/vList5"/>
    <dgm:cxn modelId="{698819D8-03E8-4195-9CF2-63CAD38E39B2}" type="presParOf" srcId="{0806CE07-9369-4BFB-ADB7-4883154DAB26}" destId="{F8FD1771-AD66-466D-92EC-CC89099EC61B}" srcOrd="10" destOrd="0" presId="urn:microsoft.com/office/officeart/2005/8/layout/vList5"/>
    <dgm:cxn modelId="{34C07742-1B65-4AA9-9AEE-396A0EA476A5}" type="presParOf" srcId="{F8FD1771-AD66-466D-92EC-CC89099EC61B}" destId="{84E00F48-EB9D-493E-B4F6-7CE67BFFAD81}"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8BCC6C6-6E06-4544-8D1F-F71E9794D81C}"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78FE2FF0-F868-4F8B-B29C-B253F92DF7E5}">
      <dgm:prSet/>
      <dgm:spPr/>
      <dgm:t>
        <a:bodyPr/>
        <a:lstStyle/>
        <a:p>
          <a:pPr rtl="0"/>
          <a:r>
            <a:rPr lang="pt-BR" smtClean="0"/>
            <a:t>Utilizar adequadamente os serviços, procedendo com urbanidade e boa-fé</a:t>
          </a:r>
          <a:endParaRPr lang="en-US"/>
        </a:p>
      </dgm:t>
    </dgm:pt>
    <dgm:pt modelId="{DC1710E1-0094-4395-9298-FC436666B33E}" type="parTrans" cxnId="{728F36CE-453F-4047-8F25-0ADDAE14CB9D}">
      <dgm:prSet/>
      <dgm:spPr/>
      <dgm:t>
        <a:bodyPr/>
        <a:lstStyle/>
        <a:p>
          <a:endParaRPr lang="en-US"/>
        </a:p>
      </dgm:t>
    </dgm:pt>
    <dgm:pt modelId="{20EBBD8D-128D-4C56-8892-31254A0DD7C0}" type="sibTrans" cxnId="{728F36CE-453F-4047-8F25-0ADDAE14CB9D}">
      <dgm:prSet/>
      <dgm:spPr/>
      <dgm:t>
        <a:bodyPr/>
        <a:lstStyle/>
        <a:p>
          <a:endParaRPr lang="en-US"/>
        </a:p>
      </dgm:t>
    </dgm:pt>
    <dgm:pt modelId="{79B4FDC9-AFB5-46EA-AD5D-44068B1E7FAF}">
      <dgm:prSet/>
      <dgm:spPr/>
      <dgm:t>
        <a:bodyPr/>
        <a:lstStyle/>
        <a:p>
          <a:pPr rtl="0"/>
          <a:r>
            <a:rPr lang="pt-BR" dirty="0" smtClean="0"/>
            <a:t>Prestar as informações pertinentes ao serviço prestado quando solicitadas</a:t>
          </a:r>
          <a:endParaRPr lang="en-US" dirty="0"/>
        </a:p>
      </dgm:t>
    </dgm:pt>
    <dgm:pt modelId="{ED831A86-B850-4963-A34D-76A804AE532F}" type="parTrans" cxnId="{821846DA-71E9-4A4F-B155-205C17E86DEA}">
      <dgm:prSet/>
      <dgm:spPr/>
      <dgm:t>
        <a:bodyPr/>
        <a:lstStyle/>
        <a:p>
          <a:endParaRPr lang="en-US"/>
        </a:p>
      </dgm:t>
    </dgm:pt>
    <dgm:pt modelId="{1CB13A67-AAF9-407D-AC9F-721E3089B9A6}" type="sibTrans" cxnId="{821846DA-71E9-4A4F-B155-205C17E86DEA}">
      <dgm:prSet/>
      <dgm:spPr/>
      <dgm:t>
        <a:bodyPr/>
        <a:lstStyle/>
        <a:p>
          <a:endParaRPr lang="en-US"/>
        </a:p>
      </dgm:t>
    </dgm:pt>
    <dgm:pt modelId="{87FE6DAA-6919-46B7-9532-798AB40A8AA9}">
      <dgm:prSet/>
      <dgm:spPr/>
      <dgm:t>
        <a:bodyPr/>
        <a:lstStyle/>
        <a:p>
          <a:pPr rtl="0"/>
          <a:r>
            <a:rPr lang="pt-BR" dirty="0" smtClean="0"/>
            <a:t>Colaborar para a adequada prestação do serviço</a:t>
          </a:r>
          <a:endParaRPr lang="en-US" dirty="0"/>
        </a:p>
      </dgm:t>
    </dgm:pt>
    <dgm:pt modelId="{B1AD043A-536A-4C81-B612-D45A94080F50}" type="parTrans" cxnId="{7361552E-E222-4220-BDBF-033CA55C43F0}">
      <dgm:prSet/>
      <dgm:spPr/>
      <dgm:t>
        <a:bodyPr/>
        <a:lstStyle/>
        <a:p>
          <a:endParaRPr lang="en-US"/>
        </a:p>
      </dgm:t>
    </dgm:pt>
    <dgm:pt modelId="{A29B96BD-AAAA-4862-B5C5-5D7D7091B3B4}" type="sibTrans" cxnId="{7361552E-E222-4220-BDBF-033CA55C43F0}">
      <dgm:prSet/>
      <dgm:spPr/>
      <dgm:t>
        <a:bodyPr/>
        <a:lstStyle/>
        <a:p>
          <a:endParaRPr lang="en-US"/>
        </a:p>
      </dgm:t>
    </dgm:pt>
    <dgm:pt modelId="{1CB3BA9B-21B0-4EBE-A962-1680472B71F9}">
      <dgm:prSet/>
      <dgm:spPr/>
      <dgm:t>
        <a:bodyPr/>
        <a:lstStyle/>
        <a:p>
          <a:pPr rtl="0"/>
          <a:r>
            <a:rPr lang="pt-BR" dirty="0" smtClean="0"/>
            <a:t>Preservar as condições dos bens públicos por meio dos quais lhe são prestados os serviços de que trata esta Lei</a:t>
          </a:r>
          <a:endParaRPr lang="en-US" dirty="0"/>
        </a:p>
      </dgm:t>
    </dgm:pt>
    <dgm:pt modelId="{A454F7E6-1964-46A1-A77C-7F143D74F9A6}" type="parTrans" cxnId="{C35D35A8-14CE-402F-B7B0-58F339B33787}">
      <dgm:prSet/>
      <dgm:spPr/>
      <dgm:t>
        <a:bodyPr/>
        <a:lstStyle/>
        <a:p>
          <a:endParaRPr lang="en-US"/>
        </a:p>
      </dgm:t>
    </dgm:pt>
    <dgm:pt modelId="{9F9212FC-DD85-4188-99AB-D28180029F07}" type="sibTrans" cxnId="{C35D35A8-14CE-402F-B7B0-58F339B33787}">
      <dgm:prSet/>
      <dgm:spPr/>
      <dgm:t>
        <a:bodyPr/>
        <a:lstStyle/>
        <a:p>
          <a:endParaRPr lang="en-US"/>
        </a:p>
      </dgm:t>
    </dgm:pt>
    <dgm:pt modelId="{C430C951-6FC2-4760-B2BD-89DAFCA65EB4}" type="pres">
      <dgm:prSet presAssocID="{88BCC6C6-6E06-4544-8D1F-F71E9794D81C}" presName="Name0" presStyleCnt="0">
        <dgm:presLayoutVars>
          <dgm:dir/>
          <dgm:animLvl val="lvl"/>
          <dgm:resizeHandles val="exact"/>
        </dgm:presLayoutVars>
      </dgm:prSet>
      <dgm:spPr/>
      <dgm:t>
        <a:bodyPr/>
        <a:lstStyle/>
        <a:p>
          <a:endParaRPr lang="en-US"/>
        </a:p>
      </dgm:t>
    </dgm:pt>
    <dgm:pt modelId="{9F38A8A2-5AF3-444A-9A35-FE57A4BDA811}" type="pres">
      <dgm:prSet presAssocID="{78FE2FF0-F868-4F8B-B29C-B253F92DF7E5}" presName="linNode" presStyleCnt="0"/>
      <dgm:spPr/>
    </dgm:pt>
    <dgm:pt modelId="{76F1084F-6CFF-4329-BD15-495DA85D12B6}" type="pres">
      <dgm:prSet presAssocID="{78FE2FF0-F868-4F8B-B29C-B253F92DF7E5}" presName="parentText" presStyleLbl="node1" presStyleIdx="0" presStyleCnt="4" custScaleX="278321" custScaleY="285311">
        <dgm:presLayoutVars>
          <dgm:chMax val="1"/>
          <dgm:bulletEnabled val="1"/>
        </dgm:presLayoutVars>
      </dgm:prSet>
      <dgm:spPr/>
      <dgm:t>
        <a:bodyPr/>
        <a:lstStyle/>
        <a:p>
          <a:endParaRPr lang="en-US"/>
        </a:p>
      </dgm:t>
    </dgm:pt>
    <dgm:pt modelId="{635D5714-894C-4298-8BF8-927F79B77B26}" type="pres">
      <dgm:prSet presAssocID="{20EBBD8D-128D-4C56-8892-31254A0DD7C0}" presName="sp" presStyleCnt="0"/>
      <dgm:spPr/>
    </dgm:pt>
    <dgm:pt modelId="{16216303-1E43-490D-BBC9-2C6EF19B8BD7}" type="pres">
      <dgm:prSet presAssocID="{79B4FDC9-AFB5-46EA-AD5D-44068B1E7FAF}" presName="linNode" presStyleCnt="0"/>
      <dgm:spPr/>
    </dgm:pt>
    <dgm:pt modelId="{A0A84933-EF2F-43F8-A2A7-D548A8356826}" type="pres">
      <dgm:prSet presAssocID="{79B4FDC9-AFB5-46EA-AD5D-44068B1E7FAF}" presName="parentText" presStyleLbl="node1" presStyleIdx="1" presStyleCnt="4" custScaleX="278321" custScaleY="285311">
        <dgm:presLayoutVars>
          <dgm:chMax val="1"/>
          <dgm:bulletEnabled val="1"/>
        </dgm:presLayoutVars>
      </dgm:prSet>
      <dgm:spPr/>
      <dgm:t>
        <a:bodyPr/>
        <a:lstStyle/>
        <a:p>
          <a:endParaRPr lang="en-US"/>
        </a:p>
      </dgm:t>
    </dgm:pt>
    <dgm:pt modelId="{5E52A7E5-EEE0-4C85-B4F2-02839746F8A9}" type="pres">
      <dgm:prSet presAssocID="{1CB13A67-AAF9-407D-AC9F-721E3089B9A6}" presName="sp" presStyleCnt="0"/>
      <dgm:spPr/>
    </dgm:pt>
    <dgm:pt modelId="{D5B0C110-CA5F-4BDB-AF1E-05A62DCD35CC}" type="pres">
      <dgm:prSet presAssocID="{87FE6DAA-6919-46B7-9532-798AB40A8AA9}" presName="linNode" presStyleCnt="0"/>
      <dgm:spPr/>
    </dgm:pt>
    <dgm:pt modelId="{F0F7CA81-E9EA-4B95-8F12-FB9104CEAFD4}" type="pres">
      <dgm:prSet presAssocID="{87FE6DAA-6919-46B7-9532-798AB40A8AA9}" presName="parentText" presStyleLbl="node1" presStyleIdx="2" presStyleCnt="4" custScaleX="278321" custScaleY="285311">
        <dgm:presLayoutVars>
          <dgm:chMax val="1"/>
          <dgm:bulletEnabled val="1"/>
        </dgm:presLayoutVars>
      </dgm:prSet>
      <dgm:spPr/>
      <dgm:t>
        <a:bodyPr/>
        <a:lstStyle/>
        <a:p>
          <a:endParaRPr lang="en-US"/>
        </a:p>
      </dgm:t>
    </dgm:pt>
    <dgm:pt modelId="{EED377D7-2172-4E28-A339-F9C61D497AEF}" type="pres">
      <dgm:prSet presAssocID="{A29B96BD-AAAA-4862-B5C5-5D7D7091B3B4}" presName="sp" presStyleCnt="0"/>
      <dgm:spPr/>
    </dgm:pt>
    <dgm:pt modelId="{70D63E18-29DA-4933-A696-2C2113E72C44}" type="pres">
      <dgm:prSet presAssocID="{1CB3BA9B-21B0-4EBE-A962-1680472B71F9}" presName="linNode" presStyleCnt="0"/>
      <dgm:spPr/>
    </dgm:pt>
    <dgm:pt modelId="{63CA4410-9378-4B6C-A2A1-16EA59A8946C}" type="pres">
      <dgm:prSet presAssocID="{1CB3BA9B-21B0-4EBE-A962-1680472B71F9}" presName="parentText" presStyleLbl="node1" presStyleIdx="3" presStyleCnt="4" custScaleX="278321" custScaleY="285311">
        <dgm:presLayoutVars>
          <dgm:chMax val="1"/>
          <dgm:bulletEnabled val="1"/>
        </dgm:presLayoutVars>
      </dgm:prSet>
      <dgm:spPr/>
      <dgm:t>
        <a:bodyPr/>
        <a:lstStyle/>
        <a:p>
          <a:endParaRPr lang="en-US"/>
        </a:p>
      </dgm:t>
    </dgm:pt>
  </dgm:ptLst>
  <dgm:cxnLst>
    <dgm:cxn modelId="{B2451443-305E-4F59-974E-A505737585BA}" type="presOf" srcId="{88BCC6C6-6E06-4544-8D1F-F71E9794D81C}" destId="{C430C951-6FC2-4760-B2BD-89DAFCA65EB4}" srcOrd="0" destOrd="0" presId="urn:microsoft.com/office/officeart/2005/8/layout/vList5"/>
    <dgm:cxn modelId="{59B95EF7-1AE8-488B-86E9-9CBF7DCAD076}" type="presOf" srcId="{87FE6DAA-6919-46B7-9532-798AB40A8AA9}" destId="{F0F7CA81-E9EA-4B95-8F12-FB9104CEAFD4}" srcOrd="0" destOrd="0" presId="urn:microsoft.com/office/officeart/2005/8/layout/vList5"/>
    <dgm:cxn modelId="{C35D35A8-14CE-402F-B7B0-58F339B33787}" srcId="{88BCC6C6-6E06-4544-8D1F-F71E9794D81C}" destId="{1CB3BA9B-21B0-4EBE-A962-1680472B71F9}" srcOrd="3" destOrd="0" parTransId="{A454F7E6-1964-46A1-A77C-7F143D74F9A6}" sibTransId="{9F9212FC-DD85-4188-99AB-D28180029F07}"/>
    <dgm:cxn modelId="{71697D82-CA62-47A8-A41E-C5A9DC799A1E}" type="presOf" srcId="{78FE2FF0-F868-4F8B-B29C-B253F92DF7E5}" destId="{76F1084F-6CFF-4329-BD15-495DA85D12B6}" srcOrd="0" destOrd="0" presId="urn:microsoft.com/office/officeart/2005/8/layout/vList5"/>
    <dgm:cxn modelId="{728F36CE-453F-4047-8F25-0ADDAE14CB9D}" srcId="{88BCC6C6-6E06-4544-8D1F-F71E9794D81C}" destId="{78FE2FF0-F868-4F8B-B29C-B253F92DF7E5}" srcOrd="0" destOrd="0" parTransId="{DC1710E1-0094-4395-9298-FC436666B33E}" sibTransId="{20EBBD8D-128D-4C56-8892-31254A0DD7C0}"/>
    <dgm:cxn modelId="{D2E9FDFC-0AC2-4172-A4E1-F13B67A990AD}" type="presOf" srcId="{79B4FDC9-AFB5-46EA-AD5D-44068B1E7FAF}" destId="{A0A84933-EF2F-43F8-A2A7-D548A8356826}" srcOrd="0" destOrd="0" presId="urn:microsoft.com/office/officeart/2005/8/layout/vList5"/>
    <dgm:cxn modelId="{821846DA-71E9-4A4F-B155-205C17E86DEA}" srcId="{88BCC6C6-6E06-4544-8D1F-F71E9794D81C}" destId="{79B4FDC9-AFB5-46EA-AD5D-44068B1E7FAF}" srcOrd="1" destOrd="0" parTransId="{ED831A86-B850-4963-A34D-76A804AE532F}" sibTransId="{1CB13A67-AAF9-407D-AC9F-721E3089B9A6}"/>
    <dgm:cxn modelId="{7361552E-E222-4220-BDBF-033CA55C43F0}" srcId="{88BCC6C6-6E06-4544-8D1F-F71E9794D81C}" destId="{87FE6DAA-6919-46B7-9532-798AB40A8AA9}" srcOrd="2" destOrd="0" parTransId="{B1AD043A-536A-4C81-B612-D45A94080F50}" sibTransId="{A29B96BD-AAAA-4862-B5C5-5D7D7091B3B4}"/>
    <dgm:cxn modelId="{3059A1C8-2809-40A7-BDFE-04125960C234}" type="presOf" srcId="{1CB3BA9B-21B0-4EBE-A962-1680472B71F9}" destId="{63CA4410-9378-4B6C-A2A1-16EA59A8946C}" srcOrd="0" destOrd="0" presId="urn:microsoft.com/office/officeart/2005/8/layout/vList5"/>
    <dgm:cxn modelId="{3AAF7C32-4AB1-4D72-B9A3-5C46CBB7DACD}" type="presParOf" srcId="{C430C951-6FC2-4760-B2BD-89DAFCA65EB4}" destId="{9F38A8A2-5AF3-444A-9A35-FE57A4BDA811}" srcOrd="0" destOrd="0" presId="urn:microsoft.com/office/officeart/2005/8/layout/vList5"/>
    <dgm:cxn modelId="{4BD7DF14-38CA-47AF-9DCF-84C76D2FB243}" type="presParOf" srcId="{9F38A8A2-5AF3-444A-9A35-FE57A4BDA811}" destId="{76F1084F-6CFF-4329-BD15-495DA85D12B6}" srcOrd="0" destOrd="0" presId="urn:microsoft.com/office/officeart/2005/8/layout/vList5"/>
    <dgm:cxn modelId="{A767E581-668C-40F1-8004-7CBDE4065B19}" type="presParOf" srcId="{C430C951-6FC2-4760-B2BD-89DAFCA65EB4}" destId="{635D5714-894C-4298-8BF8-927F79B77B26}" srcOrd="1" destOrd="0" presId="urn:microsoft.com/office/officeart/2005/8/layout/vList5"/>
    <dgm:cxn modelId="{51D4E886-091F-4389-91AB-2D1484A7C33D}" type="presParOf" srcId="{C430C951-6FC2-4760-B2BD-89DAFCA65EB4}" destId="{16216303-1E43-490D-BBC9-2C6EF19B8BD7}" srcOrd="2" destOrd="0" presId="urn:microsoft.com/office/officeart/2005/8/layout/vList5"/>
    <dgm:cxn modelId="{9F77183C-4ECD-4087-B7F7-227F05F9B63B}" type="presParOf" srcId="{16216303-1E43-490D-BBC9-2C6EF19B8BD7}" destId="{A0A84933-EF2F-43F8-A2A7-D548A8356826}" srcOrd="0" destOrd="0" presId="urn:microsoft.com/office/officeart/2005/8/layout/vList5"/>
    <dgm:cxn modelId="{92D1DA13-27C9-4241-A9FD-4A2EB6BD754A}" type="presParOf" srcId="{C430C951-6FC2-4760-B2BD-89DAFCA65EB4}" destId="{5E52A7E5-EEE0-4C85-B4F2-02839746F8A9}" srcOrd="3" destOrd="0" presId="urn:microsoft.com/office/officeart/2005/8/layout/vList5"/>
    <dgm:cxn modelId="{CCC29F04-9D9E-4AD0-9D3C-A78310F4C4BD}" type="presParOf" srcId="{C430C951-6FC2-4760-B2BD-89DAFCA65EB4}" destId="{D5B0C110-CA5F-4BDB-AF1E-05A62DCD35CC}" srcOrd="4" destOrd="0" presId="urn:microsoft.com/office/officeart/2005/8/layout/vList5"/>
    <dgm:cxn modelId="{84F8B33D-EB64-4C17-A258-62A6D33C90DE}" type="presParOf" srcId="{D5B0C110-CA5F-4BDB-AF1E-05A62DCD35CC}" destId="{F0F7CA81-E9EA-4B95-8F12-FB9104CEAFD4}" srcOrd="0" destOrd="0" presId="urn:microsoft.com/office/officeart/2005/8/layout/vList5"/>
    <dgm:cxn modelId="{9A63BB09-23A8-4500-BEF1-69183C403E66}" type="presParOf" srcId="{C430C951-6FC2-4760-B2BD-89DAFCA65EB4}" destId="{EED377D7-2172-4E28-A339-F9C61D497AEF}" srcOrd="5" destOrd="0" presId="urn:microsoft.com/office/officeart/2005/8/layout/vList5"/>
    <dgm:cxn modelId="{4E8BE76E-835B-4815-B696-33675DEA3D5D}" type="presParOf" srcId="{C430C951-6FC2-4760-B2BD-89DAFCA65EB4}" destId="{70D63E18-29DA-4933-A696-2C2113E72C44}" srcOrd="6" destOrd="0" presId="urn:microsoft.com/office/officeart/2005/8/layout/vList5"/>
    <dgm:cxn modelId="{099B6E80-E4A6-4092-9290-AC0B4AFCE561}" type="presParOf" srcId="{70D63E18-29DA-4933-A696-2C2113E72C44}" destId="{63CA4410-9378-4B6C-A2A1-16EA59A8946C}"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0B3215-B87D-457C-BF74-957B33601B4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pt-BR"/>
        </a:p>
      </dgm:t>
    </dgm:pt>
    <dgm:pt modelId="{AD1FAA62-9214-41BA-9A56-F4A6F0ACD993}">
      <dgm:prSet phldrT="[Texto]" custT="1"/>
      <dgm:spPr/>
      <dgm:t>
        <a:bodyPr/>
        <a:lstStyle/>
        <a:p>
          <a:endParaRPr lang="pt-BR" sz="3500" dirty="0"/>
        </a:p>
        <a:p>
          <a:r>
            <a:rPr lang="pt-BR" sz="2800" dirty="0"/>
            <a:t>RECLAMAÇÕES</a:t>
          </a:r>
        </a:p>
      </dgm:t>
    </dgm:pt>
    <dgm:pt modelId="{02E85D45-1EDE-4285-AEFA-CA289230B5AF}" type="parTrans" cxnId="{2A6D1139-EB8B-4217-B9F2-8473EC54E21C}">
      <dgm:prSet/>
      <dgm:spPr/>
      <dgm:t>
        <a:bodyPr/>
        <a:lstStyle/>
        <a:p>
          <a:endParaRPr lang="pt-BR"/>
        </a:p>
      </dgm:t>
    </dgm:pt>
    <dgm:pt modelId="{8182726E-3FB9-435B-952A-52446518A0E9}" type="sibTrans" cxnId="{2A6D1139-EB8B-4217-B9F2-8473EC54E21C}">
      <dgm:prSet/>
      <dgm:spPr/>
      <dgm:t>
        <a:bodyPr/>
        <a:lstStyle/>
        <a:p>
          <a:endParaRPr lang="pt-BR"/>
        </a:p>
      </dgm:t>
    </dgm:pt>
    <dgm:pt modelId="{94524678-2DE6-4257-A479-5F24CB1CD1FB}">
      <dgm:prSet phldrT="[Texto]" custT="1"/>
      <dgm:spPr/>
      <dgm:t>
        <a:bodyPr/>
        <a:lstStyle/>
        <a:p>
          <a:endParaRPr lang="pt-BR" sz="3500" dirty="0"/>
        </a:p>
        <a:p>
          <a:r>
            <a:rPr lang="pt-BR" sz="2800" dirty="0"/>
            <a:t>DENÚNCIAS</a:t>
          </a:r>
        </a:p>
      </dgm:t>
    </dgm:pt>
    <dgm:pt modelId="{E7DF271E-DB33-4C91-B7AC-F3187570CCFC}" type="parTrans" cxnId="{A3A48982-3E11-4ED3-A91A-1C1C089D0A44}">
      <dgm:prSet/>
      <dgm:spPr/>
      <dgm:t>
        <a:bodyPr/>
        <a:lstStyle/>
        <a:p>
          <a:endParaRPr lang="pt-BR"/>
        </a:p>
      </dgm:t>
    </dgm:pt>
    <dgm:pt modelId="{38E83AF6-4654-4F9C-B2F9-930726076C6B}" type="sibTrans" cxnId="{A3A48982-3E11-4ED3-A91A-1C1C089D0A44}">
      <dgm:prSet/>
      <dgm:spPr/>
      <dgm:t>
        <a:bodyPr/>
        <a:lstStyle/>
        <a:p>
          <a:endParaRPr lang="pt-BR"/>
        </a:p>
      </dgm:t>
    </dgm:pt>
    <dgm:pt modelId="{125716ED-6CCC-4220-8350-DA05FD75FF1D}">
      <dgm:prSet phldrT="[Texto]" custT="1"/>
      <dgm:spPr/>
      <dgm:t>
        <a:bodyPr/>
        <a:lstStyle/>
        <a:p>
          <a:endParaRPr lang="pt-BR" sz="3500" dirty="0"/>
        </a:p>
        <a:p>
          <a:r>
            <a:rPr lang="pt-BR" sz="2800" dirty="0"/>
            <a:t>SUGESTÕES</a:t>
          </a:r>
        </a:p>
      </dgm:t>
    </dgm:pt>
    <dgm:pt modelId="{E35D180E-DCF0-4A7E-BE07-DFE13DD3D01F}" type="parTrans" cxnId="{8B2C507A-3777-4C4C-B42F-DC16A8BD5D28}">
      <dgm:prSet/>
      <dgm:spPr/>
      <dgm:t>
        <a:bodyPr/>
        <a:lstStyle/>
        <a:p>
          <a:endParaRPr lang="pt-BR"/>
        </a:p>
      </dgm:t>
    </dgm:pt>
    <dgm:pt modelId="{0EAFD9E7-254D-44B9-B2AB-352FE4508381}" type="sibTrans" cxnId="{8B2C507A-3777-4C4C-B42F-DC16A8BD5D28}">
      <dgm:prSet/>
      <dgm:spPr/>
      <dgm:t>
        <a:bodyPr/>
        <a:lstStyle/>
        <a:p>
          <a:endParaRPr lang="pt-BR"/>
        </a:p>
      </dgm:t>
    </dgm:pt>
    <dgm:pt modelId="{6E35DCFF-4701-45C9-A2FE-7EFC4E94704B}">
      <dgm:prSet phldrT="[Texto]" custT="1"/>
      <dgm:spPr/>
      <dgm:t>
        <a:bodyPr/>
        <a:lstStyle/>
        <a:p>
          <a:endParaRPr lang="pt-BR" sz="3500" dirty="0"/>
        </a:p>
        <a:p>
          <a:r>
            <a:rPr lang="pt-BR" sz="2800" dirty="0"/>
            <a:t>ELOGIOS</a:t>
          </a:r>
          <a:endParaRPr lang="pt-BR" sz="3500" dirty="0"/>
        </a:p>
      </dgm:t>
    </dgm:pt>
    <dgm:pt modelId="{4C759588-C32E-47A7-BA08-09D138679B6B}" type="parTrans" cxnId="{F5FA4C5C-1B91-40E7-9EB0-EAF7B54AE1A0}">
      <dgm:prSet/>
      <dgm:spPr/>
      <dgm:t>
        <a:bodyPr/>
        <a:lstStyle/>
        <a:p>
          <a:endParaRPr lang="pt-BR"/>
        </a:p>
      </dgm:t>
    </dgm:pt>
    <dgm:pt modelId="{892CDBBC-C556-4FE3-8DF6-8428DD0FE55C}" type="sibTrans" cxnId="{F5FA4C5C-1B91-40E7-9EB0-EAF7B54AE1A0}">
      <dgm:prSet/>
      <dgm:spPr/>
      <dgm:t>
        <a:bodyPr/>
        <a:lstStyle/>
        <a:p>
          <a:endParaRPr lang="pt-BR"/>
        </a:p>
      </dgm:t>
    </dgm:pt>
    <dgm:pt modelId="{486289A8-5D6A-4C32-80A2-918C38F31552}">
      <dgm:prSet phldrT="[Texto]" custT="1"/>
      <dgm:spPr/>
      <dgm:t>
        <a:bodyPr/>
        <a:lstStyle/>
        <a:p>
          <a:pPr>
            <a:lnSpc>
              <a:spcPct val="90000"/>
            </a:lnSpc>
            <a:spcAft>
              <a:spcPct val="35000"/>
            </a:spcAft>
          </a:pPr>
          <a:endParaRPr lang="pt-BR" sz="2800" dirty="0"/>
        </a:p>
        <a:p>
          <a:pPr>
            <a:lnSpc>
              <a:spcPct val="90000"/>
            </a:lnSpc>
            <a:spcAft>
              <a:spcPct val="35000"/>
            </a:spcAft>
          </a:pPr>
          <a:endParaRPr lang="pt-BR" sz="2800" dirty="0"/>
        </a:p>
        <a:p>
          <a:pPr>
            <a:lnSpc>
              <a:spcPct val="0"/>
            </a:lnSpc>
            <a:spcAft>
              <a:spcPts val="2000"/>
            </a:spcAft>
          </a:pPr>
          <a:r>
            <a:rPr lang="pt-BR" sz="2800" dirty="0"/>
            <a:t>DEMAIS PRONUNCIAMENTOS</a:t>
          </a:r>
        </a:p>
        <a:p>
          <a:pPr>
            <a:lnSpc>
              <a:spcPct val="0"/>
            </a:lnSpc>
            <a:spcAft>
              <a:spcPts val="2000"/>
            </a:spcAft>
          </a:pPr>
          <a:r>
            <a:rPr lang="pt-BR" sz="2800" dirty="0"/>
            <a:t>(SOLICITAÇÕES E SIMPLIFIQUE!)</a:t>
          </a:r>
        </a:p>
      </dgm:t>
    </dgm:pt>
    <dgm:pt modelId="{7FC30699-362D-4A51-BCFC-E84E85660E9F}" type="parTrans" cxnId="{DCF0E766-7DCF-4CA6-821F-B5D70EF8BF08}">
      <dgm:prSet/>
      <dgm:spPr/>
      <dgm:t>
        <a:bodyPr/>
        <a:lstStyle/>
        <a:p>
          <a:endParaRPr lang="pt-BR"/>
        </a:p>
      </dgm:t>
    </dgm:pt>
    <dgm:pt modelId="{3A146C17-1DC8-4EB3-9DEA-0A455A365CCA}" type="sibTrans" cxnId="{DCF0E766-7DCF-4CA6-821F-B5D70EF8BF08}">
      <dgm:prSet/>
      <dgm:spPr/>
      <dgm:t>
        <a:bodyPr/>
        <a:lstStyle/>
        <a:p>
          <a:endParaRPr lang="pt-BR"/>
        </a:p>
      </dgm:t>
    </dgm:pt>
    <dgm:pt modelId="{FD625E0C-06A3-4DAB-9849-ABA3D76471CF}" type="pres">
      <dgm:prSet presAssocID="{4F0B3215-B87D-457C-BF74-957B33601B4A}" presName="diagram" presStyleCnt="0">
        <dgm:presLayoutVars>
          <dgm:dir/>
          <dgm:resizeHandles val="exact"/>
        </dgm:presLayoutVars>
      </dgm:prSet>
      <dgm:spPr/>
      <dgm:t>
        <a:bodyPr/>
        <a:lstStyle/>
        <a:p>
          <a:endParaRPr lang="en-US"/>
        </a:p>
      </dgm:t>
    </dgm:pt>
    <dgm:pt modelId="{2CA642A9-9712-40C6-A48E-FCFE936135B6}" type="pres">
      <dgm:prSet presAssocID="{AD1FAA62-9214-41BA-9A56-F4A6F0ACD993}" presName="node" presStyleLbl="node1" presStyleIdx="0" presStyleCnt="5" custLinFactNeighborY="-703">
        <dgm:presLayoutVars>
          <dgm:bulletEnabled val="1"/>
        </dgm:presLayoutVars>
      </dgm:prSet>
      <dgm:spPr/>
      <dgm:t>
        <a:bodyPr/>
        <a:lstStyle/>
        <a:p>
          <a:endParaRPr lang="en-US"/>
        </a:p>
      </dgm:t>
    </dgm:pt>
    <dgm:pt modelId="{B60B9EB0-C62A-47EA-9040-BBA14A69FA29}" type="pres">
      <dgm:prSet presAssocID="{8182726E-3FB9-435B-952A-52446518A0E9}" presName="sibTrans" presStyleCnt="0"/>
      <dgm:spPr/>
    </dgm:pt>
    <dgm:pt modelId="{99A5DC40-A660-41C5-A8E2-F92B9378E052}" type="pres">
      <dgm:prSet presAssocID="{94524678-2DE6-4257-A479-5F24CB1CD1FB}" presName="node" presStyleLbl="node1" presStyleIdx="1" presStyleCnt="5">
        <dgm:presLayoutVars>
          <dgm:bulletEnabled val="1"/>
        </dgm:presLayoutVars>
      </dgm:prSet>
      <dgm:spPr/>
      <dgm:t>
        <a:bodyPr/>
        <a:lstStyle/>
        <a:p>
          <a:endParaRPr lang="en-US"/>
        </a:p>
      </dgm:t>
    </dgm:pt>
    <dgm:pt modelId="{D8C13591-4650-45C6-AF14-1FC66B45679E}" type="pres">
      <dgm:prSet presAssocID="{38E83AF6-4654-4F9C-B2F9-930726076C6B}" presName="sibTrans" presStyleCnt="0"/>
      <dgm:spPr/>
    </dgm:pt>
    <dgm:pt modelId="{8C671889-E990-4E85-BAFF-9A05A0F329A9}" type="pres">
      <dgm:prSet presAssocID="{125716ED-6CCC-4220-8350-DA05FD75FF1D}" presName="node" presStyleLbl="node1" presStyleIdx="2" presStyleCnt="5">
        <dgm:presLayoutVars>
          <dgm:bulletEnabled val="1"/>
        </dgm:presLayoutVars>
      </dgm:prSet>
      <dgm:spPr/>
      <dgm:t>
        <a:bodyPr/>
        <a:lstStyle/>
        <a:p>
          <a:endParaRPr lang="en-US"/>
        </a:p>
      </dgm:t>
    </dgm:pt>
    <dgm:pt modelId="{CF16947B-6C9C-465C-B0E4-E0E2484F15F0}" type="pres">
      <dgm:prSet presAssocID="{0EAFD9E7-254D-44B9-B2AB-352FE4508381}" presName="sibTrans" presStyleCnt="0"/>
      <dgm:spPr/>
    </dgm:pt>
    <dgm:pt modelId="{71F0EA65-07F2-4422-8211-67C237B9690C}" type="pres">
      <dgm:prSet presAssocID="{6E35DCFF-4701-45C9-A2FE-7EFC4E94704B}" presName="node" presStyleLbl="node1" presStyleIdx="3" presStyleCnt="5">
        <dgm:presLayoutVars>
          <dgm:bulletEnabled val="1"/>
        </dgm:presLayoutVars>
      </dgm:prSet>
      <dgm:spPr/>
      <dgm:t>
        <a:bodyPr/>
        <a:lstStyle/>
        <a:p>
          <a:endParaRPr lang="en-US"/>
        </a:p>
      </dgm:t>
    </dgm:pt>
    <dgm:pt modelId="{12DB7DA9-B2F4-4DE6-A3E4-5CCDF6331D00}" type="pres">
      <dgm:prSet presAssocID="{892CDBBC-C556-4FE3-8DF6-8428DD0FE55C}" presName="sibTrans" presStyleCnt="0"/>
      <dgm:spPr/>
    </dgm:pt>
    <dgm:pt modelId="{9D1A3022-D014-427D-9BFC-D722ADBB6798}" type="pres">
      <dgm:prSet presAssocID="{486289A8-5D6A-4C32-80A2-918C38F31552}" presName="node" presStyleLbl="node1" presStyleIdx="4" presStyleCnt="5" custScaleX="185129" custLinFactNeighborX="9177" custLinFactNeighborY="58">
        <dgm:presLayoutVars>
          <dgm:bulletEnabled val="1"/>
        </dgm:presLayoutVars>
      </dgm:prSet>
      <dgm:spPr/>
      <dgm:t>
        <a:bodyPr/>
        <a:lstStyle/>
        <a:p>
          <a:endParaRPr lang="en-US"/>
        </a:p>
      </dgm:t>
    </dgm:pt>
  </dgm:ptLst>
  <dgm:cxnLst>
    <dgm:cxn modelId="{DCF0E766-7DCF-4CA6-821F-B5D70EF8BF08}" srcId="{4F0B3215-B87D-457C-BF74-957B33601B4A}" destId="{486289A8-5D6A-4C32-80A2-918C38F31552}" srcOrd="4" destOrd="0" parTransId="{7FC30699-362D-4A51-BCFC-E84E85660E9F}" sibTransId="{3A146C17-1DC8-4EB3-9DEA-0A455A365CCA}"/>
    <dgm:cxn modelId="{F5FA4C5C-1B91-40E7-9EB0-EAF7B54AE1A0}" srcId="{4F0B3215-B87D-457C-BF74-957B33601B4A}" destId="{6E35DCFF-4701-45C9-A2FE-7EFC4E94704B}" srcOrd="3" destOrd="0" parTransId="{4C759588-C32E-47A7-BA08-09D138679B6B}" sibTransId="{892CDBBC-C556-4FE3-8DF6-8428DD0FE55C}"/>
    <dgm:cxn modelId="{8B2C507A-3777-4C4C-B42F-DC16A8BD5D28}" srcId="{4F0B3215-B87D-457C-BF74-957B33601B4A}" destId="{125716ED-6CCC-4220-8350-DA05FD75FF1D}" srcOrd="2" destOrd="0" parTransId="{E35D180E-DCF0-4A7E-BE07-DFE13DD3D01F}" sibTransId="{0EAFD9E7-254D-44B9-B2AB-352FE4508381}"/>
    <dgm:cxn modelId="{9CC78152-FF46-4D30-A35B-BD8F27583B5E}" type="presOf" srcId="{4F0B3215-B87D-457C-BF74-957B33601B4A}" destId="{FD625E0C-06A3-4DAB-9849-ABA3D76471CF}" srcOrd="0" destOrd="0" presId="urn:microsoft.com/office/officeart/2005/8/layout/default"/>
    <dgm:cxn modelId="{16F9A300-1771-4E60-967F-0C611BAD621F}" type="presOf" srcId="{AD1FAA62-9214-41BA-9A56-F4A6F0ACD993}" destId="{2CA642A9-9712-40C6-A48E-FCFE936135B6}" srcOrd="0" destOrd="0" presId="urn:microsoft.com/office/officeart/2005/8/layout/default"/>
    <dgm:cxn modelId="{A3A48982-3E11-4ED3-A91A-1C1C089D0A44}" srcId="{4F0B3215-B87D-457C-BF74-957B33601B4A}" destId="{94524678-2DE6-4257-A479-5F24CB1CD1FB}" srcOrd="1" destOrd="0" parTransId="{E7DF271E-DB33-4C91-B7AC-F3187570CCFC}" sibTransId="{38E83AF6-4654-4F9C-B2F9-930726076C6B}"/>
    <dgm:cxn modelId="{DE81537E-3773-41BB-BFB7-1866C880D0E3}" type="presOf" srcId="{94524678-2DE6-4257-A479-5F24CB1CD1FB}" destId="{99A5DC40-A660-41C5-A8E2-F92B9378E052}" srcOrd="0" destOrd="0" presId="urn:microsoft.com/office/officeart/2005/8/layout/default"/>
    <dgm:cxn modelId="{2A6D1139-EB8B-4217-B9F2-8473EC54E21C}" srcId="{4F0B3215-B87D-457C-BF74-957B33601B4A}" destId="{AD1FAA62-9214-41BA-9A56-F4A6F0ACD993}" srcOrd="0" destOrd="0" parTransId="{02E85D45-1EDE-4285-AEFA-CA289230B5AF}" sibTransId="{8182726E-3FB9-435B-952A-52446518A0E9}"/>
    <dgm:cxn modelId="{D95392E6-75E4-41DB-BA00-2EDD6E71CEAF}" type="presOf" srcId="{6E35DCFF-4701-45C9-A2FE-7EFC4E94704B}" destId="{71F0EA65-07F2-4422-8211-67C237B9690C}" srcOrd="0" destOrd="0" presId="urn:microsoft.com/office/officeart/2005/8/layout/default"/>
    <dgm:cxn modelId="{845D46B0-B543-48D4-9E2A-100F9AEBA38D}" type="presOf" srcId="{486289A8-5D6A-4C32-80A2-918C38F31552}" destId="{9D1A3022-D014-427D-9BFC-D722ADBB6798}" srcOrd="0" destOrd="0" presId="urn:microsoft.com/office/officeart/2005/8/layout/default"/>
    <dgm:cxn modelId="{9467CCBE-EAB8-4072-845E-F66226A4C919}" type="presOf" srcId="{125716ED-6CCC-4220-8350-DA05FD75FF1D}" destId="{8C671889-E990-4E85-BAFF-9A05A0F329A9}" srcOrd="0" destOrd="0" presId="urn:microsoft.com/office/officeart/2005/8/layout/default"/>
    <dgm:cxn modelId="{0DBC71F8-C685-4B40-B983-F202D38CC82D}" type="presParOf" srcId="{FD625E0C-06A3-4DAB-9849-ABA3D76471CF}" destId="{2CA642A9-9712-40C6-A48E-FCFE936135B6}" srcOrd="0" destOrd="0" presId="urn:microsoft.com/office/officeart/2005/8/layout/default"/>
    <dgm:cxn modelId="{303C1948-6321-40AD-A498-B73EFFF515FF}" type="presParOf" srcId="{FD625E0C-06A3-4DAB-9849-ABA3D76471CF}" destId="{B60B9EB0-C62A-47EA-9040-BBA14A69FA29}" srcOrd="1" destOrd="0" presId="urn:microsoft.com/office/officeart/2005/8/layout/default"/>
    <dgm:cxn modelId="{4467D2CE-4E86-437C-A585-F4E10E415538}" type="presParOf" srcId="{FD625E0C-06A3-4DAB-9849-ABA3D76471CF}" destId="{99A5DC40-A660-41C5-A8E2-F92B9378E052}" srcOrd="2" destOrd="0" presId="urn:microsoft.com/office/officeart/2005/8/layout/default"/>
    <dgm:cxn modelId="{C8845362-F500-4D94-A4BB-47B9CF28F10C}" type="presParOf" srcId="{FD625E0C-06A3-4DAB-9849-ABA3D76471CF}" destId="{D8C13591-4650-45C6-AF14-1FC66B45679E}" srcOrd="3" destOrd="0" presId="urn:microsoft.com/office/officeart/2005/8/layout/default"/>
    <dgm:cxn modelId="{839B21A6-2F39-49F5-85E5-FF2E98C18348}" type="presParOf" srcId="{FD625E0C-06A3-4DAB-9849-ABA3D76471CF}" destId="{8C671889-E990-4E85-BAFF-9A05A0F329A9}" srcOrd="4" destOrd="0" presId="urn:microsoft.com/office/officeart/2005/8/layout/default"/>
    <dgm:cxn modelId="{0DB31218-A1B5-495F-B060-5D650B110242}" type="presParOf" srcId="{FD625E0C-06A3-4DAB-9849-ABA3D76471CF}" destId="{CF16947B-6C9C-465C-B0E4-E0E2484F15F0}" srcOrd="5" destOrd="0" presId="urn:microsoft.com/office/officeart/2005/8/layout/default"/>
    <dgm:cxn modelId="{FC863F45-52BD-44D4-883F-9E31E9009987}" type="presParOf" srcId="{FD625E0C-06A3-4DAB-9849-ABA3D76471CF}" destId="{71F0EA65-07F2-4422-8211-67C237B9690C}" srcOrd="6" destOrd="0" presId="urn:microsoft.com/office/officeart/2005/8/layout/default"/>
    <dgm:cxn modelId="{84E1A70E-9CB3-4418-8CC4-BB19A460AF9C}" type="presParOf" srcId="{FD625E0C-06A3-4DAB-9849-ABA3D76471CF}" destId="{12DB7DA9-B2F4-4DE6-A3E4-5CCDF6331D00}" srcOrd="7" destOrd="0" presId="urn:microsoft.com/office/officeart/2005/8/layout/default"/>
    <dgm:cxn modelId="{DB17C6DB-0CC3-4A52-873A-2AF41F4E84DA}" type="presParOf" srcId="{FD625E0C-06A3-4DAB-9849-ABA3D76471CF}" destId="{9D1A3022-D014-427D-9BFC-D722ADBB679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D405AB5-9304-4AED-8587-8CD1162F13F7}"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A6CC336E-45E3-4258-97EC-98990B27685F}">
      <dgm:prSet/>
      <dgm:spPr/>
      <dgm:t>
        <a:bodyPr/>
        <a:lstStyle/>
        <a:p>
          <a:pPr rtl="0"/>
          <a:r>
            <a:rPr lang="pt-BR" b="1" smtClean="0"/>
            <a:t>RELATÓRIO DE GESTÃO </a:t>
          </a:r>
          <a:endParaRPr lang="en-US"/>
        </a:p>
      </dgm:t>
    </dgm:pt>
    <dgm:pt modelId="{4B0E59EB-5873-4F67-8576-EADDFC1DA0F5}" type="parTrans" cxnId="{A1CFC7D5-0B95-4588-9434-6D9FBE1149F1}">
      <dgm:prSet/>
      <dgm:spPr/>
      <dgm:t>
        <a:bodyPr/>
        <a:lstStyle/>
        <a:p>
          <a:endParaRPr lang="en-US"/>
        </a:p>
      </dgm:t>
    </dgm:pt>
    <dgm:pt modelId="{716B7892-6A88-4981-AADD-A6229605A790}" type="sibTrans" cxnId="{A1CFC7D5-0B95-4588-9434-6D9FBE1149F1}">
      <dgm:prSet/>
      <dgm:spPr/>
      <dgm:t>
        <a:bodyPr/>
        <a:lstStyle/>
        <a:p>
          <a:endParaRPr lang="en-US"/>
        </a:p>
      </dgm:t>
    </dgm:pt>
    <dgm:pt modelId="{B1FD2CBE-0DA0-4773-9CCD-391D2395BBB7}">
      <dgm:prSet custT="1"/>
      <dgm:spPr/>
      <dgm:t>
        <a:bodyPr/>
        <a:lstStyle/>
        <a:p>
          <a:pPr rtl="0"/>
          <a:r>
            <a:rPr lang="pt-BR" sz="1800" b="1" dirty="0" smtClean="0"/>
            <a:t>Número de manifestações</a:t>
          </a:r>
          <a:r>
            <a:rPr lang="pt-BR" sz="1800" dirty="0" smtClean="0"/>
            <a:t> </a:t>
          </a:r>
          <a:endParaRPr lang="en-US" sz="1800" dirty="0"/>
        </a:p>
      </dgm:t>
    </dgm:pt>
    <dgm:pt modelId="{D6CD8AF6-00DF-4ECB-8658-815E8880E929}" type="parTrans" cxnId="{EA370918-D191-4DC7-97AE-15D42ADABBDC}">
      <dgm:prSet/>
      <dgm:spPr/>
      <dgm:t>
        <a:bodyPr/>
        <a:lstStyle/>
        <a:p>
          <a:endParaRPr lang="en-US"/>
        </a:p>
      </dgm:t>
    </dgm:pt>
    <dgm:pt modelId="{9B8824C3-AAE5-40B5-8A00-6E5F4986EC49}" type="sibTrans" cxnId="{EA370918-D191-4DC7-97AE-15D42ADABBDC}">
      <dgm:prSet/>
      <dgm:spPr/>
      <dgm:t>
        <a:bodyPr/>
        <a:lstStyle/>
        <a:p>
          <a:endParaRPr lang="en-US"/>
        </a:p>
      </dgm:t>
    </dgm:pt>
    <dgm:pt modelId="{57178005-316D-46E8-B21D-8D56E2D673D1}">
      <dgm:prSet custT="1"/>
      <dgm:spPr/>
      <dgm:t>
        <a:bodyPr/>
        <a:lstStyle/>
        <a:p>
          <a:pPr rtl="0"/>
          <a:r>
            <a:rPr lang="pt-BR" sz="1800" b="1" dirty="0" smtClean="0"/>
            <a:t>Motivos</a:t>
          </a:r>
          <a:endParaRPr lang="en-US" sz="1800" dirty="0"/>
        </a:p>
      </dgm:t>
    </dgm:pt>
    <dgm:pt modelId="{826FB6D5-D81C-43DB-AFF5-FFCE3E46B584}" type="parTrans" cxnId="{B9E16DF7-70D4-4937-A4C9-29A0A17ED570}">
      <dgm:prSet/>
      <dgm:spPr/>
      <dgm:t>
        <a:bodyPr/>
        <a:lstStyle/>
        <a:p>
          <a:endParaRPr lang="en-US"/>
        </a:p>
      </dgm:t>
    </dgm:pt>
    <dgm:pt modelId="{0082709B-5FA5-41DB-8D18-301B3964B144}" type="sibTrans" cxnId="{B9E16DF7-70D4-4937-A4C9-29A0A17ED570}">
      <dgm:prSet/>
      <dgm:spPr/>
      <dgm:t>
        <a:bodyPr/>
        <a:lstStyle/>
        <a:p>
          <a:endParaRPr lang="en-US"/>
        </a:p>
      </dgm:t>
    </dgm:pt>
    <dgm:pt modelId="{7BB4F064-27DC-4461-984D-D05156366985}">
      <dgm:prSet custT="1"/>
      <dgm:spPr/>
      <dgm:t>
        <a:bodyPr/>
        <a:lstStyle/>
        <a:p>
          <a:pPr rtl="0"/>
          <a:r>
            <a:rPr lang="pt-BR" sz="1800" b="1" smtClean="0"/>
            <a:t>Pontos recorrentes</a:t>
          </a:r>
          <a:endParaRPr lang="en-US" sz="1800"/>
        </a:p>
      </dgm:t>
    </dgm:pt>
    <dgm:pt modelId="{A6C76993-D462-4F63-9907-6777FFF4052A}" type="parTrans" cxnId="{271ED5C9-50F0-4001-BE2D-3690D1ED0461}">
      <dgm:prSet/>
      <dgm:spPr/>
      <dgm:t>
        <a:bodyPr/>
        <a:lstStyle/>
        <a:p>
          <a:endParaRPr lang="en-US"/>
        </a:p>
      </dgm:t>
    </dgm:pt>
    <dgm:pt modelId="{FA5EC836-A2B1-45C3-913E-0095A20F3186}" type="sibTrans" cxnId="{271ED5C9-50F0-4001-BE2D-3690D1ED0461}">
      <dgm:prSet/>
      <dgm:spPr/>
      <dgm:t>
        <a:bodyPr/>
        <a:lstStyle/>
        <a:p>
          <a:endParaRPr lang="en-US"/>
        </a:p>
      </dgm:t>
    </dgm:pt>
    <dgm:pt modelId="{5ED25DD3-1A7D-4F25-8DFE-81526F926B6B}">
      <dgm:prSet custT="1"/>
      <dgm:spPr/>
      <dgm:t>
        <a:bodyPr/>
        <a:lstStyle/>
        <a:p>
          <a:pPr rtl="0"/>
          <a:r>
            <a:rPr lang="pt-BR" sz="1800" b="1" smtClean="0"/>
            <a:t>Providências adotadas</a:t>
          </a:r>
          <a:endParaRPr lang="en-US" sz="1800"/>
        </a:p>
      </dgm:t>
    </dgm:pt>
    <dgm:pt modelId="{769A131D-FA20-4D79-AE07-499346FD71C1}" type="parTrans" cxnId="{6672572E-DDC5-451F-9E08-1276E8B2526C}">
      <dgm:prSet/>
      <dgm:spPr/>
      <dgm:t>
        <a:bodyPr/>
        <a:lstStyle/>
        <a:p>
          <a:endParaRPr lang="en-US"/>
        </a:p>
      </dgm:t>
    </dgm:pt>
    <dgm:pt modelId="{8F85B28C-320F-4924-8FFA-C1E7B0CFAF28}" type="sibTrans" cxnId="{6672572E-DDC5-451F-9E08-1276E8B2526C}">
      <dgm:prSet/>
      <dgm:spPr/>
      <dgm:t>
        <a:bodyPr/>
        <a:lstStyle/>
        <a:p>
          <a:endParaRPr lang="en-US"/>
        </a:p>
      </dgm:t>
    </dgm:pt>
    <dgm:pt modelId="{2892F2E5-1CF4-4072-BF79-AC05503CE364}" type="pres">
      <dgm:prSet presAssocID="{AD405AB5-9304-4AED-8587-8CD1162F13F7}" presName="Name0" presStyleCnt="0">
        <dgm:presLayoutVars>
          <dgm:chMax val="1"/>
          <dgm:dir/>
          <dgm:animLvl val="ctr"/>
          <dgm:resizeHandles val="exact"/>
        </dgm:presLayoutVars>
      </dgm:prSet>
      <dgm:spPr/>
      <dgm:t>
        <a:bodyPr/>
        <a:lstStyle/>
        <a:p>
          <a:endParaRPr lang="en-US"/>
        </a:p>
      </dgm:t>
    </dgm:pt>
    <dgm:pt modelId="{97592082-CDB7-4F09-ADC5-1F62577939E4}" type="pres">
      <dgm:prSet presAssocID="{A6CC336E-45E3-4258-97EC-98990B27685F}" presName="centerShape" presStyleLbl="node0" presStyleIdx="0" presStyleCnt="1"/>
      <dgm:spPr/>
      <dgm:t>
        <a:bodyPr/>
        <a:lstStyle/>
        <a:p>
          <a:endParaRPr lang="en-US"/>
        </a:p>
      </dgm:t>
    </dgm:pt>
    <dgm:pt modelId="{0F89BBE9-C1CF-4127-8564-D043C44508FE}" type="pres">
      <dgm:prSet presAssocID="{B1FD2CBE-0DA0-4773-9CCD-391D2395BBB7}" presName="node" presStyleLbl="node1" presStyleIdx="0" presStyleCnt="4" custScaleX="190924" custScaleY="146410" custRadScaleRad="100006" custRadScaleInc="-2005">
        <dgm:presLayoutVars>
          <dgm:bulletEnabled val="1"/>
        </dgm:presLayoutVars>
      </dgm:prSet>
      <dgm:spPr/>
      <dgm:t>
        <a:bodyPr/>
        <a:lstStyle/>
        <a:p>
          <a:endParaRPr lang="en-US"/>
        </a:p>
      </dgm:t>
    </dgm:pt>
    <dgm:pt modelId="{68B83671-6C8A-4105-BB02-7E63B484747B}" type="pres">
      <dgm:prSet presAssocID="{B1FD2CBE-0DA0-4773-9CCD-391D2395BBB7}" presName="dummy" presStyleCnt="0"/>
      <dgm:spPr/>
    </dgm:pt>
    <dgm:pt modelId="{577CB919-C623-4EB5-909C-774AEB007425}" type="pres">
      <dgm:prSet presAssocID="{9B8824C3-AAE5-40B5-8A00-6E5F4986EC49}" presName="sibTrans" presStyleLbl="sibTrans2D1" presStyleIdx="0" presStyleCnt="4" custScaleX="147416" custLinFactNeighborX="-12813" custLinFactNeighborY="-3592"/>
      <dgm:spPr/>
      <dgm:t>
        <a:bodyPr/>
        <a:lstStyle/>
        <a:p>
          <a:endParaRPr lang="en-US"/>
        </a:p>
      </dgm:t>
    </dgm:pt>
    <dgm:pt modelId="{6AC3E31B-635B-43E4-8007-2D0DF00C281F}" type="pres">
      <dgm:prSet presAssocID="{57178005-316D-46E8-B21D-8D56E2D673D1}" presName="node" presStyleLbl="node1" presStyleIdx="1" presStyleCnt="4" custScaleX="190924" custScaleY="146410" custRadScaleRad="146332" custRadScaleInc="-8962">
        <dgm:presLayoutVars>
          <dgm:bulletEnabled val="1"/>
        </dgm:presLayoutVars>
      </dgm:prSet>
      <dgm:spPr/>
      <dgm:t>
        <a:bodyPr/>
        <a:lstStyle/>
        <a:p>
          <a:endParaRPr lang="en-US"/>
        </a:p>
      </dgm:t>
    </dgm:pt>
    <dgm:pt modelId="{44629F58-F909-4EA4-8C0F-DF4DD63FF841}" type="pres">
      <dgm:prSet presAssocID="{57178005-316D-46E8-B21D-8D56E2D673D1}" presName="dummy" presStyleCnt="0"/>
      <dgm:spPr/>
    </dgm:pt>
    <dgm:pt modelId="{4961EA90-6926-42F2-A2FC-C10958958365}" type="pres">
      <dgm:prSet presAssocID="{0082709B-5FA5-41DB-8D18-301B3964B144}" presName="sibTrans" presStyleLbl="sibTrans2D1" presStyleIdx="1" presStyleCnt="4" custLinFactNeighborX="8968" custLinFactNeighborY="-1537"/>
      <dgm:spPr/>
      <dgm:t>
        <a:bodyPr/>
        <a:lstStyle/>
        <a:p>
          <a:endParaRPr lang="en-US"/>
        </a:p>
      </dgm:t>
    </dgm:pt>
    <dgm:pt modelId="{4B5F904C-5F5C-41A8-8789-318CC1106529}" type="pres">
      <dgm:prSet presAssocID="{7BB4F064-27DC-4461-984D-D05156366985}" presName="node" presStyleLbl="node1" presStyleIdx="2" presStyleCnt="4" custScaleX="190924" custScaleY="146410" custRadScaleRad="100006" custRadScaleInc="2005">
        <dgm:presLayoutVars>
          <dgm:bulletEnabled val="1"/>
        </dgm:presLayoutVars>
      </dgm:prSet>
      <dgm:spPr/>
      <dgm:t>
        <a:bodyPr/>
        <a:lstStyle/>
        <a:p>
          <a:endParaRPr lang="en-US"/>
        </a:p>
      </dgm:t>
    </dgm:pt>
    <dgm:pt modelId="{FF388674-EDFA-4A84-8C97-760C759325F8}" type="pres">
      <dgm:prSet presAssocID="{7BB4F064-27DC-4461-984D-D05156366985}" presName="dummy" presStyleCnt="0"/>
      <dgm:spPr/>
    </dgm:pt>
    <dgm:pt modelId="{9145DBA6-D1CD-4C0D-A977-651B04F2C3BD}" type="pres">
      <dgm:prSet presAssocID="{FA5EC836-A2B1-45C3-913E-0095A20F3186}" presName="sibTrans" presStyleLbl="sibTrans2D1" presStyleIdx="2" presStyleCnt="4" custLinFactNeighborX="-3588" custLinFactNeighborY="-1025"/>
      <dgm:spPr/>
      <dgm:t>
        <a:bodyPr/>
        <a:lstStyle/>
        <a:p>
          <a:endParaRPr lang="en-US"/>
        </a:p>
      </dgm:t>
    </dgm:pt>
    <dgm:pt modelId="{75AF184A-36DD-4071-AB20-000C374395D0}" type="pres">
      <dgm:prSet presAssocID="{5ED25DD3-1A7D-4F25-8DFE-81526F926B6B}" presName="node" presStyleLbl="node1" presStyleIdx="3" presStyleCnt="4" custScaleX="190924" custScaleY="146410" custRadScaleRad="145808" custRadScaleInc="8994">
        <dgm:presLayoutVars>
          <dgm:bulletEnabled val="1"/>
        </dgm:presLayoutVars>
      </dgm:prSet>
      <dgm:spPr/>
      <dgm:t>
        <a:bodyPr/>
        <a:lstStyle/>
        <a:p>
          <a:endParaRPr lang="en-US"/>
        </a:p>
      </dgm:t>
    </dgm:pt>
    <dgm:pt modelId="{04112EF0-CE09-4BF5-B9D6-BEFD10525F9C}" type="pres">
      <dgm:prSet presAssocID="{5ED25DD3-1A7D-4F25-8DFE-81526F926B6B}" presName="dummy" presStyleCnt="0"/>
      <dgm:spPr/>
    </dgm:pt>
    <dgm:pt modelId="{A6B27698-F600-43D0-9A6F-703FEE66FAD3}" type="pres">
      <dgm:prSet presAssocID="{8F85B28C-320F-4924-8FFA-C1E7B0CFAF28}" presName="sibTrans" presStyleLbl="sibTrans2D1" presStyleIdx="3" presStyleCnt="4" custLinFactNeighborX="-3331" custLinFactNeighborY="256"/>
      <dgm:spPr/>
      <dgm:t>
        <a:bodyPr/>
        <a:lstStyle/>
        <a:p>
          <a:endParaRPr lang="en-US"/>
        </a:p>
      </dgm:t>
    </dgm:pt>
  </dgm:ptLst>
  <dgm:cxnLst>
    <dgm:cxn modelId="{A1CFC7D5-0B95-4588-9434-6D9FBE1149F1}" srcId="{AD405AB5-9304-4AED-8587-8CD1162F13F7}" destId="{A6CC336E-45E3-4258-97EC-98990B27685F}" srcOrd="0" destOrd="0" parTransId="{4B0E59EB-5873-4F67-8576-EADDFC1DA0F5}" sibTransId="{716B7892-6A88-4981-AADD-A6229605A790}"/>
    <dgm:cxn modelId="{55C9B2EB-591C-42B9-94D7-50C1D424EC1A}" type="presOf" srcId="{57178005-316D-46E8-B21D-8D56E2D673D1}" destId="{6AC3E31B-635B-43E4-8007-2D0DF00C281F}" srcOrd="0" destOrd="0" presId="urn:microsoft.com/office/officeart/2005/8/layout/radial6"/>
    <dgm:cxn modelId="{1533EE39-800C-4072-87E2-C636C0AB196A}" type="presOf" srcId="{5ED25DD3-1A7D-4F25-8DFE-81526F926B6B}" destId="{75AF184A-36DD-4071-AB20-000C374395D0}" srcOrd="0" destOrd="0" presId="urn:microsoft.com/office/officeart/2005/8/layout/radial6"/>
    <dgm:cxn modelId="{28779B9E-AD9B-4281-9BCC-A197943431ED}" type="presOf" srcId="{B1FD2CBE-0DA0-4773-9CCD-391D2395BBB7}" destId="{0F89BBE9-C1CF-4127-8564-D043C44508FE}" srcOrd="0" destOrd="0" presId="urn:microsoft.com/office/officeart/2005/8/layout/radial6"/>
    <dgm:cxn modelId="{B9E16DF7-70D4-4937-A4C9-29A0A17ED570}" srcId="{A6CC336E-45E3-4258-97EC-98990B27685F}" destId="{57178005-316D-46E8-B21D-8D56E2D673D1}" srcOrd="1" destOrd="0" parTransId="{826FB6D5-D81C-43DB-AFF5-FFCE3E46B584}" sibTransId="{0082709B-5FA5-41DB-8D18-301B3964B144}"/>
    <dgm:cxn modelId="{6E8461D5-7BA1-4EBD-948F-753358B54C23}" type="presOf" srcId="{0082709B-5FA5-41DB-8D18-301B3964B144}" destId="{4961EA90-6926-42F2-A2FC-C10958958365}" srcOrd="0" destOrd="0" presId="urn:microsoft.com/office/officeart/2005/8/layout/radial6"/>
    <dgm:cxn modelId="{271ED5C9-50F0-4001-BE2D-3690D1ED0461}" srcId="{A6CC336E-45E3-4258-97EC-98990B27685F}" destId="{7BB4F064-27DC-4461-984D-D05156366985}" srcOrd="2" destOrd="0" parTransId="{A6C76993-D462-4F63-9907-6777FFF4052A}" sibTransId="{FA5EC836-A2B1-45C3-913E-0095A20F3186}"/>
    <dgm:cxn modelId="{0D55A1C0-D35B-463B-98A2-B4B7D44EB024}" type="presOf" srcId="{9B8824C3-AAE5-40B5-8A00-6E5F4986EC49}" destId="{577CB919-C623-4EB5-909C-774AEB007425}" srcOrd="0" destOrd="0" presId="urn:microsoft.com/office/officeart/2005/8/layout/radial6"/>
    <dgm:cxn modelId="{E3B4F76A-2AAA-4767-9C05-83293555815D}" type="presOf" srcId="{AD405AB5-9304-4AED-8587-8CD1162F13F7}" destId="{2892F2E5-1CF4-4072-BF79-AC05503CE364}" srcOrd="0" destOrd="0" presId="urn:microsoft.com/office/officeart/2005/8/layout/radial6"/>
    <dgm:cxn modelId="{BE26413C-38A5-40F8-893D-19B3F9F0BE58}" type="presOf" srcId="{A6CC336E-45E3-4258-97EC-98990B27685F}" destId="{97592082-CDB7-4F09-ADC5-1F62577939E4}" srcOrd="0" destOrd="0" presId="urn:microsoft.com/office/officeart/2005/8/layout/radial6"/>
    <dgm:cxn modelId="{3BBA5E1A-7FA8-4353-BB0D-F51DFFABBB24}" type="presOf" srcId="{FA5EC836-A2B1-45C3-913E-0095A20F3186}" destId="{9145DBA6-D1CD-4C0D-A977-651B04F2C3BD}" srcOrd="0" destOrd="0" presId="urn:microsoft.com/office/officeart/2005/8/layout/radial6"/>
    <dgm:cxn modelId="{6672572E-DDC5-451F-9E08-1276E8B2526C}" srcId="{A6CC336E-45E3-4258-97EC-98990B27685F}" destId="{5ED25DD3-1A7D-4F25-8DFE-81526F926B6B}" srcOrd="3" destOrd="0" parTransId="{769A131D-FA20-4D79-AE07-499346FD71C1}" sibTransId="{8F85B28C-320F-4924-8FFA-C1E7B0CFAF28}"/>
    <dgm:cxn modelId="{3FB266F0-F140-4EA5-8C67-65289A7EED82}" type="presOf" srcId="{7BB4F064-27DC-4461-984D-D05156366985}" destId="{4B5F904C-5F5C-41A8-8789-318CC1106529}" srcOrd="0" destOrd="0" presId="urn:microsoft.com/office/officeart/2005/8/layout/radial6"/>
    <dgm:cxn modelId="{EA370918-D191-4DC7-97AE-15D42ADABBDC}" srcId="{A6CC336E-45E3-4258-97EC-98990B27685F}" destId="{B1FD2CBE-0DA0-4773-9CCD-391D2395BBB7}" srcOrd="0" destOrd="0" parTransId="{D6CD8AF6-00DF-4ECB-8658-815E8880E929}" sibTransId="{9B8824C3-AAE5-40B5-8A00-6E5F4986EC49}"/>
    <dgm:cxn modelId="{FD3D00E6-026C-4697-A91E-A9762DBC864A}" type="presOf" srcId="{8F85B28C-320F-4924-8FFA-C1E7B0CFAF28}" destId="{A6B27698-F600-43D0-9A6F-703FEE66FAD3}" srcOrd="0" destOrd="0" presId="urn:microsoft.com/office/officeart/2005/8/layout/radial6"/>
    <dgm:cxn modelId="{70875C8B-5953-4491-98DF-BE34A24FAF6A}" type="presParOf" srcId="{2892F2E5-1CF4-4072-BF79-AC05503CE364}" destId="{97592082-CDB7-4F09-ADC5-1F62577939E4}" srcOrd="0" destOrd="0" presId="urn:microsoft.com/office/officeart/2005/8/layout/radial6"/>
    <dgm:cxn modelId="{E6368439-4AD7-49A0-AB01-693F8E594E58}" type="presParOf" srcId="{2892F2E5-1CF4-4072-BF79-AC05503CE364}" destId="{0F89BBE9-C1CF-4127-8564-D043C44508FE}" srcOrd="1" destOrd="0" presId="urn:microsoft.com/office/officeart/2005/8/layout/radial6"/>
    <dgm:cxn modelId="{0705BA34-E2FD-4703-AAFA-4D20E6370D41}" type="presParOf" srcId="{2892F2E5-1CF4-4072-BF79-AC05503CE364}" destId="{68B83671-6C8A-4105-BB02-7E63B484747B}" srcOrd="2" destOrd="0" presId="urn:microsoft.com/office/officeart/2005/8/layout/radial6"/>
    <dgm:cxn modelId="{F728CB36-74C7-43BA-8497-C3BDEC22E343}" type="presParOf" srcId="{2892F2E5-1CF4-4072-BF79-AC05503CE364}" destId="{577CB919-C623-4EB5-909C-774AEB007425}" srcOrd="3" destOrd="0" presId="urn:microsoft.com/office/officeart/2005/8/layout/radial6"/>
    <dgm:cxn modelId="{DDF7706E-1FA5-4CF3-8772-10F6B9EE7C77}" type="presParOf" srcId="{2892F2E5-1CF4-4072-BF79-AC05503CE364}" destId="{6AC3E31B-635B-43E4-8007-2D0DF00C281F}" srcOrd="4" destOrd="0" presId="urn:microsoft.com/office/officeart/2005/8/layout/radial6"/>
    <dgm:cxn modelId="{C9C53385-B448-4C13-A17C-EA9BE2EBDBFD}" type="presParOf" srcId="{2892F2E5-1CF4-4072-BF79-AC05503CE364}" destId="{44629F58-F909-4EA4-8C0F-DF4DD63FF841}" srcOrd="5" destOrd="0" presId="urn:microsoft.com/office/officeart/2005/8/layout/radial6"/>
    <dgm:cxn modelId="{61A6B8B9-FFA1-499D-8C56-C8F0E9DED763}" type="presParOf" srcId="{2892F2E5-1CF4-4072-BF79-AC05503CE364}" destId="{4961EA90-6926-42F2-A2FC-C10958958365}" srcOrd="6" destOrd="0" presId="urn:microsoft.com/office/officeart/2005/8/layout/radial6"/>
    <dgm:cxn modelId="{B0EAC473-2203-439B-9213-FE709AF7FD21}" type="presParOf" srcId="{2892F2E5-1CF4-4072-BF79-AC05503CE364}" destId="{4B5F904C-5F5C-41A8-8789-318CC1106529}" srcOrd="7" destOrd="0" presId="urn:microsoft.com/office/officeart/2005/8/layout/radial6"/>
    <dgm:cxn modelId="{B8592938-1E91-4414-9223-8A9F073DD971}" type="presParOf" srcId="{2892F2E5-1CF4-4072-BF79-AC05503CE364}" destId="{FF388674-EDFA-4A84-8C97-760C759325F8}" srcOrd="8" destOrd="0" presId="urn:microsoft.com/office/officeart/2005/8/layout/radial6"/>
    <dgm:cxn modelId="{DB67B117-723C-4F77-875D-0CDFBA17ED79}" type="presParOf" srcId="{2892F2E5-1CF4-4072-BF79-AC05503CE364}" destId="{9145DBA6-D1CD-4C0D-A977-651B04F2C3BD}" srcOrd="9" destOrd="0" presId="urn:microsoft.com/office/officeart/2005/8/layout/radial6"/>
    <dgm:cxn modelId="{F8E1700D-F0D0-4E94-AE44-5345C41B8DB6}" type="presParOf" srcId="{2892F2E5-1CF4-4072-BF79-AC05503CE364}" destId="{75AF184A-36DD-4071-AB20-000C374395D0}" srcOrd="10" destOrd="0" presId="urn:microsoft.com/office/officeart/2005/8/layout/radial6"/>
    <dgm:cxn modelId="{8A4EDD83-1A86-43A2-B88B-7278BADB824B}" type="presParOf" srcId="{2892F2E5-1CF4-4072-BF79-AC05503CE364}" destId="{04112EF0-CE09-4BF5-B9D6-BEFD10525F9C}" srcOrd="11" destOrd="0" presId="urn:microsoft.com/office/officeart/2005/8/layout/radial6"/>
    <dgm:cxn modelId="{E3B5EC2D-DAA9-4EA7-A619-1921DC65A84D}" type="presParOf" srcId="{2892F2E5-1CF4-4072-BF79-AC05503CE364}" destId="{A6B27698-F600-43D0-9A6F-703FEE66FAD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A0BCA64-AC3F-4830-9554-55D5F22C4F1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pt-BR"/>
        </a:p>
      </dgm:t>
    </dgm:pt>
    <dgm:pt modelId="{36673E07-7A2C-44EA-83E7-DB6FA1F02432}">
      <dgm:prSet phldrT="[Texto]"/>
      <dgm:spPr>
        <a:solidFill>
          <a:schemeClr val="accent2"/>
        </a:solidFill>
      </dgm:spPr>
      <dgm:t>
        <a:bodyPr/>
        <a:lstStyle/>
        <a:p>
          <a:r>
            <a:rPr lang="pt-BR" dirty="0" smtClean="0"/>
            <a:t>360 dias</a:t>
          </a:r>
          <a:endParaRPr lang="pt-BR" dirty="0"/>
        </a:p>
      </dgm:t>
    </dgm:pt>
    <dgm:pt modelId="{03283689-3B1E-4913-A1DF-725727D5D61F}" type="parTrans" cxnId="{18B768AD-FBE8-4E81-B3B2-7BEA30058316}">
      <dgm:prSet/>
      <dgm:spPr/>
      <dgm:t>
        <a:bodyPr/>
        <a:lstStyle/>
        <a:p>
          <a:endParaRPr lang="pt-BR"/>
        </a:p>
      </dgm:t>
    </dgm:pt>
    <dgm:pt modelId="{A9414B2C-2468-4BF3-B36C-F2BA9F22B71F}" type="sibTrans" cxnId="{18B768AD-FBE8-4E81-B3B2-7BEA30058316}">
      <dgm:prSet/>
      <dgm:spPr/>
      <dgm:t>
        <a:bodyPr/>
        <a:lstStyle/>
        <a:p>
          <a:endParaRPr lang="pt-BR"/>
        </a:p>
      </dgm:t>
    </dgm:pt>
    <dgm:pt modelId="{2D553886-FA27-4E8D-86E3-38FF4F39825B}">
      <dgm:prSet phldrT="[Texto]"/>
      <dgm:spPr/>
      <dgm:t>
        <a:bodyPr/>
        <a:lstStyle/>
        <a:p>
          <a:r>
            <a:rPr lang="pt-BR" smtClean="0"/>
            <a:t>União</a:t>
          </a:r>
          <a:endParaRPr lang="pt-BR" dirty="0"/>
        </a:p>
      </dgm:t>
    </dgm:pt>
    <dgm:pt modelId="{EB23861A-3F99-49E2-988F-5375209EDCAD}" type="parTrans" cxnId="{3D5E2CA5-8BA2-4AEF-AAEE-401146BD7B88}">
      <dgm:prSet/>
      <dgm:spPr/>
      <dgm:t>
        <a:bodyPr/>
        <a:lstStyle/>
        <a:p>
          <a:endParaRPr lang="pt-BR"/>
        </a:p>
      </dgm:t>
    </dgm:pt>
    <dgm:pt modelId="{B7D57F71-6B3D-4E42-BA5B-5BFE1A186442}" type="sibTrans" cxnId="{3D5E2CA5-8BA2-4AEF-AAEE-401146BD7B88}">
      <dgm:prSet/>
      <dgm:spPr/>
      <dgm:t>
        <a:bodyPr/>
        <a:lstStyle/>
        <a:p>
          <a:endParaRPr lang="pt-BR"/>
        </a:p>
      </dgm:t>
    </dgm:pt>
    <dgm:pt modelId="{7E26DA89-2038-4D28-A09A-D16253B3521B}">
      <dgm:prSet phldrT="[Texto]"/>
      <dgm:spPr/>
      <dgm:t>
        <a:bodyPr/>
        <a:lstStyle/>
        <a:p>
          <a:r>
            <a:rPr lang="pt-BR" dirty="0"/>
            <a:t>Estados e DF</a:t>
          </a:r>
        </a:p>
      </dgm:t>
    </dgm:pt>
    <dgm:pt modelId="{3A4B5AD3-E60B-488E-9EFC-BB9D0ED4C229}" type="parTrans" cxnId="{5D726679-0E35-4770-BD59-C1F7D78CB093}">
      <dgm:prSet/>
      <dgm:spPr/>
      <dgm:t>
        <a:bodyPr/>
        <a:lstStyle/>
        <a:p>
          <a:endParaRPr lang="pt-BR"/>
        </a:p>
      </dgm:t>
    </dgm:pt>
    <dgm:pt modelId="{7828FCA9-D2F6-402C-A730-ACA707547A8A}" type="sibTrans" cxnId="{5D726679-0E35-4770-BD59-C1F7D78CB093}">
      <dgm:prSet/>
      <dgm:spPr/>
      <dgm:t>
        <a:bodyPr/>
        <a:lstStyle/>
        <a:p>
          <a:endParaRPr lang="pt-BR"/>
        </a:p>
      </dgm:t>
    </dgm:pt>
    <dgm:pt modelId="{5ED8952B-DDA8-410A-B8E8-07AB4C58669A}">
      <dgm:prSet phldrT="[Texto]"/>
      <dgm:spPr>
        <a:solidFill>
          <a:schemeClr val="accent2"/>
        </a:solidFill>
      </dgm:spPr>
      <dgm:t>
        <a:bodyPr/>
        <a:lstStyle/>
        <a:p>
          <a:r>
            <a:rPr lang="pt-BR" dirty="0"/>
            <a:t>540 dias</a:t>
          </a:r>
        </a:p>
      </dgm:t>
    </dgm:pt>
    <dgm:pt modelId="{2745CA65-7BAD-4B90-A9A0-0A0A0147A5F7}" type="parTrans" cxnId="{5F4A316A-D594-4722-A1CA-9D205731057E}">
      <dgm:prSet/>
      <dgm:spPr/>
      <dgm:t>
        <a:bodyPr/>
        <a:lstStyle/>
        <a:p>
          <a:endParaRPr lang="pt-BR"/>
        </a:p>
      </dgm:t>
    </dgm:pt>
    <dgm:pt modelId="{DCA87B7C-FEBA-409F-B9D2-89371130C097}" type="sibTrans" cxnId="{5F4A316A-D594-4722-A1CA-9D205731057E}">
      <dgm:prSet/>
      <dgm:spPr/>
      <dgm:t>
        <a:bodyPr/>
        <a:lstStyle/>
        <a:p>
          <a:endParaRPr lang="pt-BR"/>
        </a:p>
      </dgm:t>
    </dgm:pt>
    <dgm:pt modelId="{9EA04AE3-D284-4F3D-BD3B-18E0724AAA19}">
      <dgm:prSet phldrT="[Texto]"/>
      <dgm:spPr/>
      <dgm:t>
        <a:bodyPr/>
        <a:lstStyle/>
        <a:p>
          <a:r>
            <a:rPr lang="pt-BR" b="0" i="0" dirty="0"/>
            <a:t>Municípios entre 100 mil e 500 mil habitantes</a:t>
          </a:r>
          <a:endParaRPr lang="pt-BR" dirty="0"/>
        </a:p>
      </dgm:t>
    </dgm:pt>
    <dgm:pt modelId="{7814493D-C70D-4176-90FA-6EEB81EAFE69}" type="parTrans" cxnId="{C712ABAD-689F-4329-B40F-489EA776D5F7}">
      <dgm:prSet/>
      <dgm:spPr/>
      <dgm:t>
        <a:bodyPr/>
        <a:lstStyle/>
        <a:p>
          <a:endParaRPr lang="pt-BR"/>
        </a:p>
      </dgm:t>
    </dgm:pt>
    <dgm:pt modelId="{853FB5FD-D970-439E-B5B0-958D5C12F0C9}" type="sibTrans" cxnId="{C712ABAD-689F-4329-B40F-489EA776D5F7}">
      <dgm:prSet/>
      <dgm:spPr/>
      <dgm:t>
        <a:bodyPr/>
        <a:lstStyle/>
        <a:p>
          <a:endParaRPr lang="pt-BR"/>
        </a:p>
      </dgm:t>
    </dgm:pt>
    <dgm:pt modelId="{B82D7797-C7E8-4238-8B88-2C7B36CFFD1E}">
      <dgm:prSet phldrT="[Texto]"/>
      <dgm:spPr>
        <a:solidFill>
          <a:schemeClr val="accent2"/>
        </a:solidFill>
      </dgm:spPr>
      <dgm:t>
        <a:bodyPr/>
        <a:lstStyle/>
        <a:p>
          <a:r>
            <a:rPr lang="pt-BR" dirty="0" smtClean="0"/>
            <a:t>720 </a:t>
          </a:r>
          <a:r>
            <a:rPr lang="pt-BR" dirty="0"/>
            <a:t>dias</a:t>
          </a:r>
        </a:p>
      </dgm:t>
    </dgm:pt>
    <dgm:pt modelId="{E98F334F-DDB7-4389-BEA8-9659B18B5352}" type="parTrans" cxnId="{13C5B8DE-2688-4885-8086-7548F8404EE9}">
      <dgm:prSet/>
      <dgm:spPr/>
      <dgm:t>
        <a:bodyPr/>
        <a:lstStyle/>
        <a:p>
          <a:endParaRPr lang="pt-BR"/>
        </a:p>
      </dgm:t>
    </dgm:pt>
    <dgm:pt modelId="{2B563C5E-D6D9-4C3E-807C-12003B767A67}" type="sibTrans" cxnId="{13C5B8DE-2688-4885-8086-7548F8404EE9}">
      <dgm:prSet/>
      <dgm:spPr/>
      <dgm:t>
        <a:bodyPr/>
        <a:lstStyle/>
        <a:p>
          <a:endParaRPr lang="pt-BR"/>
        </a:p>
      </dgm:t>
    </dgm:pt>
    <dgm:pt modelId="{8C518C41-6685-4556-B2DE-9D6D3B71069C}">
      <dgm:prSet phldrT="[Texto]"/>
      <dgm:spPr/>
      <dgm:t>
        <a:bodyPr/>
        <a:lstStyle/>
        <a:p>
          <a:r>
            <a:rPr lang="pt-BR" b="0" i="0" smtClean="0"/>
            <a:t>Municípios com menos de 100 mil habitantes</a:t>
          </a:r>
          <a:endParaRPr lang="pt-BR" dirty="0"/>
        </a:p>
      </dgm:t>
    </dgm:pt>
    <dgm:pt modelId="{EDA22829-FE0B-497B-913C-7E402D458864}" type="parTrans" cxnId="{09B7001B-30FC-435C-95AF-AEFB8C6ADFF6}">
      <dgm:prSet/>
      <dgm:spPr/>
      <dgm:t>
        <a:bodyPr/>
        <a:lstStyle/>
        <a:p>
          <a:endParaRPr lang="pt-BR"/>
        </a:p>
      </dgm:t>
    </dgm:pt>
    <dgm:pt modelId="{99166B38-BB20-4077-BC4F-FEB7670907D8}" type="sibTrans" cxnId="{09B7001B-30FC-435C-95AF-AEFB8C6ADFF6}">
      <dgm:prSet/>
      <dgm:spPr/>
      <dgm:t>
        <a:bodyPr/>
        <a:lstStyle/>
        <a:p>
          <a:endParaRPr lang="pt-BR"/>
        </a:p>
      </dgm:t>
    </dgm:pt>
    <dgm:pt modelId="{A9460C95-092C-4313-A417-4D247590F39C}">
      <dgm:prSet phldrT="[Texto]"/>
      <dgm:spPr/>
      <dgm:t>
        <a:bodyPr/>
        <a:lstStyle/>
        <a:p>
          <a:r>
            <a:rPr lang="pt-BR" b="0" i="0" dirty="0"/>
            <a:t>Municípios com mais de 500 mil habitantes</a:t>
          </a:r>
          <a:endParaRPr lang="pt-BR" dirty="0"/>
        </a:p>
      </dgm:t>
    </dgm:pt>
    <dgm:pt modelId="{89728337-AA2A-4ADF-8AB5-BEA60857F41E}" type="parTrans" cxnId="{2D39F95E-DE2E-4756-8612-18F9C163E49A}">
      <dgm:prSet/>
      <dgm:spPr/>
      <dgm:t>
        <a:bodyPr/>
        <a:lstStyle/>
        <a:p>
          <a:endParaRPr lang="pt-BR"/>
        </a:p>
      </dgm:t>
    </dgm:pt>
    <dgm:pt modelId="{FE5CA18B-0355-4ED9-A90F-5BE97027B3BD}" type="sibTrans" cxnId="{2D39F95E-DE2E-4756-8612-18F9C163E49A}">
      <dgm:prSet/>
      <dgm:spPr/>
      <dgm:t>
        <a:bodyPr/>
        <a:lstStyle/>
        <a:p>
          <a:endParaRPr lang="pt-BR"/>
        </a:p>
      </dgm:t>
    </dgm:pt>
    <dgm:pt modelId="{7AB5C2B1-A6FC-4589-AB27-35212466C58E}" type="pres">
      <dgm:prSet presAssocID="{DA0BCA64-AC3F-4830-9554-55D5F22C4F10}" presName="diagram" presStyleCnt="0">
        <dgm:presLayoutVars>
          <dgm:chPref val="1"/>
          <dgm:dir/>
          <dgm:animOne val="branch"/>
          <dgm:animLvl val="lvl"/>
          <dgm:resizeHandles/>
        </dgm:presLayoutVars>
      </dgm:prSet>
      <dgm:spPr/>
      <dgm:t>
        <a:bodyPr/>
        <a:lstStyle/>
        <a:p>
          <a:endParaRPr lang="en-US"/>
        </a:p>
      </dgm:t>
    </dgm:pt>
    <dgm:pt modelId="{4E4AFF0D-79CB-4DF8-9EE9-A9488F126270}" type="pres">
      <dgm:prSet presAssocID="{36673E07-7A2C-44EA-83E7-DB6FA1F02432}" presName="root" presStyleCnt="0"/>
      <dgm:spPr/>
    </dgm:pt>
    <dgm:pt modelId="{227E1C25-F86B-474B-9114-4D597248B02E}" type="pres">
      <dgm:prSet presAssocID="{36673E07-7A2C-44EA-83E7-DB6FA1F02432}" presName="rootComposite" presStyleCnt="0"/>
      <dgm:spPr/>
    </dgm:pt>
    <dgm:pt modelId="{F75AFA87-4CB3-4059-81A5-BD971F2310F1}" type="pres">
      <dgm:prSet presAssocID="{36673E07-7A2C-44EA-83E7-DB6FA1F02432}" presName="rootText" presStyleLbl="node1" presStyleIdx="0" presStyleCnt="3" custScaleX="126944" custLinFactX="120760" custLinFactNeighborX="200000" custLinFactNeighborY="1028"/>
      <dgm:spPr/>
      <dgm:t>
        <a:bodyPr/>
        <a:lstStyle/>
        <a:p>
          <a:endParaRPr lang="en-US"/>
        </a:p>
      </dgm:t>
    </dgm:pt>
    <dgm:pt modelId="{C67E46A3-BBDB-4999-B993-3411E32FCC16}" type="pres">
      <dgm:prSet presAssocID="{36673E07-7A2C-44EA-83E7-DB6FA1F02432}" presName="rootConnector" presStyleLbl="node1" presStyleIdx="0" presStyleCnt="3"/>
      <dgm:spPr/>
      <dgm:t>
        <a:bodyPr/>
        <a:lstStyle/>
        <a:p>
          <a:endParaRPr lang="en-US"/>
        </a:p>
      </dgm:t>
    </dgm:pt>
    <dgm:pt modelId="{84348C9C-CB19-4A5F-95FE-A408A38873B0}" type="pres">
      <dgm:prSet presAssocID="{36673E07-7A2C-44EA-83E7-DB6FA1F02432}" presName="childShape" presStyleCnt="0"/>
      <dgm:spPr/>
    </dgm:pt>
    <dgm:pt modelId="{D399068B-7A5E-40FA-A6DC-AF6620E71AB0}" type="pres">
      <dgm:prSet presAssocID="{EB23861A-3F99-49E2-988F-5375209EDCAD}" presName="Name13" presStyleLbl="parChTrans1D2" presStyleIdx="0" presStyleCnt="5"/>
      <dgm:spPr/>
      <dgm:t>
        <a:bodyPr/>
        <a:lstStyle/>
        <a:p>
          <a:endParaRPr lang="en-US"/>
        </a:p>
      </dgm:t>
    </dgm:pt>
    <dgm:pt modelId="{D1F60E92-4ED4-43C8-B92C-3E4D7A210486}" type="pres">
      <dgm:prSet presAssocID="{2D553886-FA27-4E8D-86E3-38FF4F39825B}" presName="childText" presStyleLbl="bgAcc1" presStyleIdx="0" presStyleCnt="5" custLinFactX="200000" custLinFactNeighborX="225365" custLinFactNeighborY="-2056">
        <dgm:presLayoutVars>
          <dgm:bulletEnabled val="1"/>
        </dgm:presLayoutVars>
      </dgm:prSet>
      <dgm:spPr/>
      <dgm:t>
        <a:bodyPr/>
        <a:lstStyle/>
        <a:p>
          <a:endParaRPr lang="en-US"/>
        </a:p>
      </dgm:t>
    </dgm:pt>
    <dgm:pt modelId="{E042EC95-3000-4630-97B3-52D1E342E7CE}" type="pres">
      <dgm:prSet presAssocID="{3A4B5AD3-E60B-488E-9EFC-BB9D0ED4C229}" presName="Name13" presStyleLbl="parChTrans1D2" presStyleIdx="1" presStyleCnt="5"/>
      <dgm:spPr/>
      <dgm:t>
        <a:bodyPr/>
        <a:lstStyle/>
        <a:p>
          <a:endParaRPr lang="en-US"/>
        </a:p>
      </dgm:t>
    </dgm:pt>
    <dgm:pt modelId="{6E919DB8-D656-4DBD-945A-89EE3ECC93E1}" type="pres">
      <dgm:prSet presAssocID="{7E26DA89-2038-4D28-A09A-D16253B3521B}" presName="childText" presStyleLbl="bgAcc1" presStyleIdx="1" presStyleCnt="5" custLinFactX="200000" custLinFactNeighborX="252352" custLinFactNeighborY="5140">
        <dgm:presLayoutVars>
          <dgm:bulletEnabled val="1"/>
        </dgm:presLayoutVars>
      </dgm:prSet>
      <dgm:spPr/>
      <dgm:t>
        <a:bodyPr/>
        <a:lstStyle/>
        <a:p>
          <a:endParaRPr lang="en-US"/>
        </a:p>
      </dgm:t>
    </dgm:pt>
    <dgm:pt modelId="{BB207C13-FFFE-41F5-8BAD-53FEA7B77E78}" type="pres">
      <dgm:prSet presAssocID="{89728337-AA2A-4ADF-8AB5-BEA60857F41E}" presName="Name13" presStyleLbl="parChTrans1D2" presStyleIdx="2" presStyleCnt="5"/>
      <dgm:spPr/>
      <dgm:t>
        <a:bodyPr/>
        <a:lstStyle/>
        <a:p>
          <a:endParaRPr lang="en-US"/>
        </a:p>
      </dgm:t>
    </dgm:pt>
    <dgm:pt modelId="{2C30649C-D590-4E9E-8992-12692E25171B}" type="pres">
      <dgm:prSet presAssocID="{A9460C95-092C-4313-A417-4D247590F39C}" presName="childText" presStyleLbl="bgAcc1" presStyleIdx="2" presStyleCnt="5" custLinFactX="201259" custLinFactNeighborX="300000" custLinFactNeighborY="-1790">
        <dgm:presLayoutVars>
          <dgm:bulletEnabled val="1"/>
        </dgm:presLayoutVars>
      </dgm:prSet>
      <dgm:spPr/>
      <dgm:t>
        <a:bodyPr/>
        <a:lstStyle/>
        <a:p>
          <a:endParaRPr lang="en-US"/>
        </a:p>
      </dgm:t>
    </dgm:pt>
    <dgm:pt modelId="{BD72A0E7-D9AD-46D4-A35D-BA0EEDF0F349}" type="pres">
      <dgm:prSet presAssocID="{5ED8952B-DDA8-410A-B8E8-07AB4C58669A}" presName="root" presStyleCnt="0"/>
      <dgm:spPr/>
    </dgm:pt>
    <dgm:pt modelId="{53F47701-9E1F-4E2D-8C42-3653FA8E3535}" type="pres">
      <dgm:prSet presAssocID="{5ED8952B-DDA8-410A-B8E8-07AB4C58669A}" presName="rootComposite" presStyleCnt="0"/>
      <dgm:spPr/>
    </dgm:pt>
    <dgm:pt modelId="{80C1A30C-2115-405D-906F-8F8D6B37801D}" type="pres">
      <dgm:prSet presAssocID="{5ED8952B-DDA8-410A-B8E8-07AB4C58669A}" presName="rootText" presStyleLbl="node1" presStyleIdx="1" presStyleCnt="3" custScaleX="126944"/>
      <dgm:spPr/>
      <dgm:t>
        <a:bodyPr/>
        <a:lstStyle/>
        <a:p>
          <a:endParaRPr lang="en-US"/>
        </a:p>
      </dgm:t>
    </dgm:pt>
    <dgm:pt modelId="{04A430CE-647E-4E44-B203-B0009C72E692}" type="pres">
      <dgm:prSet presAssocID="{5ED8952B-DDA8-410A-B8E8-07AB4C58669A}" presName="rootConnector" presStyleLbl="node1" presStyleIdx="1" presStyleCnt="3"/>
      <dgm:spPr/>
      <dgm:t>
        <a:bodyPr/>
        <a:lstStyle/>
        <a:p>
          <a:endParaRPr lang="en-US"/>
        </a:p>
      </dgm:t>
    </dgm:pt>
    <dgm:pt modelId="{98576731-A968-4C6D-B1F6-DDCA18A9D14E}" type="pres">
      <dgm:prSet presAssocID="{5ED8952B-DDA8-410A-B8E8-07AB4C58669A}" presName="childShape" presStyleCnt="0"/>
      <dgm:spPr/>
    </dgm:pt>
    <dgm:pt modelId="{AD8693C9-3307-4B34-BCCF-61C8F6BC5DB6}" type="pres">
      <dgm:prSet presAssocID="{7814493D-C70D-4176-90FA-6EEB81EAFE69}" presName="Name13" presStyleLbl="parChTrans1D2" presStyleIdx="3" presStyleCnt="5"/>
      <dgm:spPr/>
      <dgm:t>
        <a:bodyPr/>
        <a:lstStyle/>
        <a:p>
          <a:endParaRPr lang="en-US"/>
        </a:p>
      </dgm:t>
    </dgm:pt>
    <dgm:pt modelId="{7C0F8D80-0BF4-4171-83D5-609A88333C39}" type="pres">
      <dgm:prSet presAssocID="{9EA04AE3-D284-4F3D-BD3B-18E0724AAA19}" presName="childText" presStyleLbl="bgAcc1" presStyleIdx="3" presStyleCnt="5" custLinFactNeighborX="-2824" custLinFactNeighborY="-2582">
        <dgm:presLayoutVars>
          <dgm:bulletEnabled val="1"/>
        </dgm:presLayoutVars>
      </dgm:prSet>
      <dgm:spPr/>
      <dgm:t>
        <a:bodyPr/>
        <a:lstStyle/>
        <a:p>
          <a:endParaRPr lang="en-US"/>
        </a:p>
      </dgm:t>
    </dgm:pt>
    <dgm:pt modelId="{E9ED6F69-E8B2-4FAB-AD8A-273658E967EA}" type="pres">
      <dgm:prSet presAssocID="{B82D7797-C7E8-4238-8B88-2C7B36CFFD1E}" presName="root" presStyleCnt="0"/>
      <dgm:spPr/>
    </dgm:pt>
    <dgm:pt modelId="{EA1B0B52-9BE6-4097-8BBC-18850D27ACE7}" type="pres">
      <dgm:prSet presAssocID="{B82D7797-C7E8-4238-8B88-2C7B36CFFD1E}" presName="rootComposite" presStyleCnt="0"/>
      <dgm:spPr/>
    </dgm:pt>
    <dgm:pt modelId="{5244C19C-9B84-4A77-B189-6B80A1596B91}" type="pres">
      <dgm:prSet presAssocID="{B82D7797-C7E8-4238-8B88-2C7B36CFFD1E}" presName="rootText" presStyleLbl="node1" presStyleIdx="2" presStyleCnt="3" custScaleX="126944" custLinFactX="-118189" custLinFactNeighborX="-200000" custLinFactNeighborY="-266"/>
      <dgm:spPr/>
      <dgm:t>
        <a:bodyPr/>
        <a:lstStyle/>
        <a:p>
          <a:endParaRPr lang="en-US"/>
        </a:p>
      </dgm:t>
    </dgm:pt>
    <dgm:pt modelId="{449C216E-6BA2-4D2E-972E-CF51D838EEA3}" type="pres">
      <dgm:prSet presAssocID="{B82D7797-C7E8-4238-8B88-2C7B36CFFD1E}" presName="rootConnector" presStyleLbl="node1" presStyleIdx="2" presStyleCnt="3"/>
      <dgm:spPr/>
      <dgm:t>
        <a:bodyPr/>
        <a:lstStyle/>
        <a:p>
          <a:endParaRPr lang="en-US"/>
        </a:p>
      </dgm:t>
    </dgm:pt>
    <dgm:pt modelId="{3A3029A6-0CB6-458F-BB3F-D80268DEC0D2}" type="pres">
      <dgm:prSet presAssocID="{B82D7797-C7E8-4238-8B88-2C7B36CFFD1E}" presName="childShape" presStyleCnt="0"/>
      <dgm:spPr/>
    </dgm:pt>
    <dgm:pt modelId="{DA7429A1-BD60-42A7-B94E-B52FB6DB59EA}" type="pres">
      <dgm:prSet presAssocID="{EDA22829-FE0B-497B-913C-7E402D458864}" presName="Name13" presStyleLbl="parChTrans1D2" presStyleIdx="4" presStyleCnt="5"/>
      <dgm:spPr/>
      <dgm:t>
        <a:bodyPr/>
        <a:lstStyle/>
        <a:p>
          <a:endParaRPr lang="en-US"/>
        </a:p>
      </dgm:t>
    </dgm:pt>
    <dgm:pt modelId="{F337EFAE-81E8-4399-B946-89163CE7BB60}" type="pres">
      <dgm:prSet presAssocID="{8C518C41-6685-4556-B2DE-9D6D3B71069C}" presName="childText" presStyleLbl="bgAcc1" presStyleIdx="4" presStyleCnt="5" custLinFactX="-192596" custLinFactNeighborX="-200000" custLinFactNeighborY="-3084">
        <dgm:presLayoutVars>
          <dgm:bulletEnabled val="1"/>
        </dgm:presLayoutVars>
      </dgm:prSet>
      <dgm:spPr/>
      <dgm:t>
        <a:bodyPr/>
        <a:lstStyle/>
        <a:p>
          <a:endParaRPr lang="en-US"/>
        </a:p>
      </dgm:t>
    </dgm:pt>
  </dgm:ptLst>
  <dgm:cxnLst>
    <dgm:cxn modelId="{D791F277-D280-4157-A193-A2E37FD06133}" type="presOf" srcId="{5ED8952B-DDA8-410A-B8E8-07AB4C58669A}" destId="{80C1A30C-2115-405D-906F-8F8D6B37801D}" srcOrd="0" destOrd="0" presId="urn:microsoft.com/office/officeart/2005/8/layout/hierarchy3"/>
    <dgm:cxn modelId="{77F575BA-5EE0-4C0C-94F9-843A9E8EC711}" type="presOf" srcId="{9EA04AE3-D284-4F3D-BD3B-18E0724AAA19}" destId="{7C0F8D80-0BF4-4171-83D5-609A88333C39}" srcOrd="0" destOrd="0" presId="urn:microsoft.com/office/officeart/2005/8/layout/hierarchy3"/>
    <dgm:cxn modelId="{085DB1F1-D05C-4CEE-A7E9-56B045C8A887}" type="presOf" srcId="{EDA22829-FE0B-497B-913C-7E402D458864}" destId="{DA7429A1-BD60-42A7-B94E-B52FB6DB59EA}" srcOrd="0" destOrd="0" presId="urn:microsoft.com/office/officeart/2005/8/layout/hierarchy3"/>
    <dgm:cxn modelId="{5D726679-0E35-4770-BD59-C1F7D78CB093}" srcId="{36673E07-7A2C-44EA-83E7-DB6FA1F02432}" destId="{7E26DA89-2038-4D28-A09A-D16253B3521B}" srcOrd="1" destOrd="0" parTransId="{3A4B5AD3-E60B-488E-9EFC-BB9D0ED4C229}" sibTransId="{7828FCA9-D2F6-402C-A730-ACA707547A8A}"/>
    <dgm:cxn modelId="{2D39F95E-DE2E-4756-8612-18F9C163E49A}" srcId="{36673E07-7A2C-44EA-83E7-DB6FA1F02432}" destId="{A9460C95-092C-4313-A417-4D247590F39C}" srcOrd="2" destOrd="0" parTransId="{89728337-AA2A-4ADF-8AB5-BEA60857F41E}" sibTransId="{FE5CA18B-0355-4ED9-A90F-5BE97027B3BD}"/>
    <dgm:cxn modelId="{033495AC-CE33-4272-87C5-1CEE6ACD03BA}" type="presOf" srcId="{DA0BCA64-AC3F-4830-9554-55D5F22C4F10}" destId="{7AB5C2B1-A6FC-4589-AB27-35212466C58E}" srcOrd="0" destOrd="0" presId="urn:microsoft.com/office/officeart/2005/8/layout/hierarchy3"/>
    <dgm:cxn modelId="{C712ABAD-689F-4329-B40F-489EA776D5F7}" srcId="{5ED8952B-DDA8-410A-B8E8-07AB4C58669A}" destId="{9EA04AE3-D284-4F3D-BD3B-18E0724AAA19}" srcOrd="0" destOrd="0" parTransId="{7814493D-C70D-4176-90FA-6EEB81EAFE69}" sibTransId="{853FB5FD-D970-439E-B5B0-958D5C12F0C9}"/>
    <dgm:cxn modelId="{7A8184ED-B92E-4ADE-A47A-A86FE7FA88C4}" type="presOf" srcId="{36673E07-7A2C-44EA-83E7-DB6FA1F02432}" destId="{F75AFA87-4CB3-4059-81A5-BD971F2310F1}" srcOrd="0" destOrd="0" presId="urn:microsoft.com/office/officeart/2005/8/layout/hierarchy3"/>
    <dgm:cxn modelId="{13C5B8DE-2688-4885-8086-7548F8404EE9}" srcId="{DA0BCA64-AC3F-4830-9554-55D5F22C4F10}" destId="{B82D7797-C7E8-4238-8B88-2C7B36CFFD1E}" srcOrd="2" destOrd="0" parTransId="{E98F334F-DDB7-4389-BEA8-9659B18B5352}" sibTransId="{2B563C5E-D6D9-4C3E-807C-12003B767A67}"/>
    <dgm:cxn modelId="{8CED27AE-3334-424E-93A7-8CF0EAD8DAAA}" type="presOf" srcId="{2D553886-FA27-4E8D-86E3-38FF4F39825B}" destId="{D1F60E92-4ED4-43C8-B92C-3E4D7A210486}" srcOrd="0" destOrd="0" presId="urn:microsoft.com/office/officeart/2005/8/layout/hierarchy3"/>
    <dgm:cxn modelId="{E7637F76-0D7A-4E84-947B-44525D610753}" type="presOf" srcId="{B82D7797-C7E8-4238-8B88-2C7B36CFFD1E}" destId="{5244C19C-9B84-4A77-B189-6B80A1596B91}" srcOrd="0" destOrd="0" presId="urn:microsoft.com/office/officeart/2005/8/layout/hierarchy3"/>
    <dgm:cxn modelId="{09B7001B-30FC-435C-95AF-AEFB8C6ADFF6}" srcId="{B82D7797-C7E8-4238-8B88-2C7B36CFFD1E}" destId="{8C518C41-6685-4556-B2DE-9D6D3B71069C}" srcOrd="0" destOrd="0" parTransId="{EDA22829-FE0B-497B-913C-7E402D458864}" sibTransId="{99166B38-BB20-4077-BC4F-FEB7670907D8}"/>
    <dgm:cxn modelId="{326C0FD7-141B-477D-A325-A6ACEE388849}" type="presOf" srcId="{5ED8952B-DDA8-410A-B8E8-07AB4C58669A}" destId="{04A430CE-647E-4E44-B203-B0009C72E692}" srcOrd="1" destOrd="0" presId="urn:microsoft.com/office/officeart/2005/8/layout/hierarchy3"/>
    <dgm:cxn modelId="{D32BADFD-46EB-490A-A695-924C5087AEA1}" type="presOf" srcId="{B82D7797-C7E8-4238-8B88-2C7B36CFFD1E}" destId="{449C216E-6BA2-4D2E-972E-CF51D838EEA3}" srcOrd="1" destOrd="0" presId="urn:microsoft.com/office/officeart/2005/8/layout/hierarchy3"/>
    <dgm:cxn modelId="{8D0B2ED7-0A10-4E4C-89FF-3D0DE930FEB9}" type="presOf" srcId="{36673E07-7A2C-44EA-83E7-DB6FA1F02432}" destId="{C67E46A3-BBDB-4999-B993-3411E32FCC16}" srcOrd="1" destOrd="0" presId="urn:microsoft.com/office/officeart/2005/8/layout/hierarchy3"/>
    <dgm:cxn modelId="{BA38C542-A394-426A-B4FB-BCACEAC5A43D}" type="presOf" srcId="{7E26DA89-2038-4D28-A09A-D16253B3521B}" destId="{6E919DB8-D656-4DBD-945A-89EE3ECC93E1}" srcOrd="0" destOrd="0" presId="urn:microsoft.com/office/officeart/2005/8/layout/hierarchy3"/>
    <dgm:cxn modelId="{3F2643CF-99DF-474C-9137-828A5F64A7BE}" type="presOf" srcId="{A9460C95-092C-4313-A417-4D247590F39C}" destId="{2C30649C-D590-4E9E-8992-12692E25171B}" srcOrd="0" destOrd="0" presId="urn:microsoft.com/office/officeart/2005/8/layout/hierarchy3"/>
    <dgm:cxn modelId="{5F1650BD-BF25-44D7-B03D-BD8225BBC622}" type="presOf" srcId="{EB23861A-3F99-49E2-988F-5375209EDCAD}" destId="{D399068B-7A5E-40FA-A6DC-AF6620E71AB0}" srcOrd="0" destOrd="0" presId="urn:microsoft.com/office/officeart/2005/8/layout/hierarchy3"/>
    <dgm:cxn modelId="{453C3CF6-21CB-4CB8-B400-34AE2AC341ED}" type="presOf" srcId="{89728337-AA2A-4ADF-8AB5-BEA60857F41E}" destId="{BB207C13-FFFE-41F5-8BAD-53FEA7B77E78}" srcOrd="0" destOrd="0" presId="urn:microsoft.com/office/officeart/2005/8/layout/hierarchy3"/>
    <dgm:cxn modelId="{18B768AD-FBE8-4E81-B3B2-7BEA30058316}" srcId="{DA0BCA64-AC3F-4830-9554-55D5F22C4F10}" destId="{36673E07-7A2C-44EA-83E7-DB6FA1F02432}" srcOrd="0" destOrd="0" parTransId="{03283689-3B1E-4913-A1DF-725727D5D61F}" sibTransId="{A9414B2C-2468-4BF3-B36C-F2BA9F22B71F}"/>
    <dgm:cxn modelId="{3D5E2CA5-8BA2-4AEF-AAEE-401146BD7B88}" srcId="{36673E07-7A2C-44EA-83E7-DB6FA1F02432}" destId="{2D553886-FA27-4E8D-86E3-38FF4F39825B}" srcOrd="0" destOrd="0" parTransId="{EB23861A-3F99-49E2-988F-5375209EDCAD}" sibTransId="{B7D57F71-6B3D-4E42-BA5B-5BFE1A186442}"/>
    <dgm:cxn modelId="{FB412147-3667-47AC-8B08-1EEC49DDE40F}" type="presOf" srcId="{3A4B5AD3-E60B-488E-9EFC-BB9D0ED4C229}" destId="{E042EC95-3000-4630-97B3-52D1E342E7CE}" srcOrd="0" destOrd="0" presId="urn:microsoft.com/office/officeart/2005/8/layout/hierarchy3"/>
    <dgm:cxn modelId="{8F24266C-EB61-437B-AECF-3230C1BF15E3}" type="presOf" srcId="{8C518C41-6685-4556-B2DE-9D6D3B71069C}" destId="{F337EFAE-81E8-4399-B946-89163CE7BB60}" srcOrd="0" destOrd="0" presId="urn:microsoft.com/office/officeart/2005/8/layout/hierarchy3"/>
    <dgm:cxn modelId="{5F4A316A-D594-4722-A1CA-9D205731057E}" srcId="{DA0BCA64-AC3F-4830-9554-55D5F22C4F10}" destId="{5ED8952B-DDA8-410A-B8E8-07AB4C58669A}" srcOrd="1" destOrd="0" parTransId="{2745CA65-7BAD-4B90-A9A0-0A0A0147A5F7}" sibTransId="{DCA87B7C-FEBA-409F-B9D2-89371130C097}"/>
    <dgm:cxn modelId="{E45A88FD-36FE-4944-B96D-C2EA698FC247}" type="presOf" srcId="{7814493D-C70D-4176-90FA-6EEB81EAFE69}" destId="{AD8693C9-3307-4B34-BCCF-61C8F6BC5DB6}" srcOrd="0" destOrd="0" presId="urn:microsoft.com/office/officeart/2005/8/layout/hierarchy3"/>
    <dgm:cxn modelId="{0298BD68-A177-4A11-AB26-B2A2C1768CBB}" type="presParOf" srcId="{7AB5C2B1-A6FC-4589-AB27-35212466C58E}" destId="{4E4AFF0D-79CB-4DF8-9EE9-A9488F126270}" srcOrd="0" destOrd="0" presId="urn:microsoft.com/office/officeart/2005/8/layout/hierarchy3"/>
    <dgm:cxn modelId="{45EFE222-CB01-4B59-93A2-24CE34F672C5}" type="presParOf" srcId="{4E4AFF0D-79CB-4DF8-9EE9-A9488F126270}" destId="{227E1C25-F86B-474B-9114-4D597248B02E}" srcOrd="0" destOrd="0" presId="urn:microsoft.com/office/officeart/2005/8/layout/hierarchy3"/>
    <dgm:cxn modelId="{6C70FCCD-ED34-4718-BD12-20576BC87D7E}" type="presParOf" srcId="{227E1C25-F86B-474B-9114-4D597248B02E}" destId="{F75AFA87-4CB3-4059-81A5-BD971F2310F1}" srcOrd="0" destOrd="0" presId="urn:microsoft.com/office/officeart/2005/8/layout/hierarchy3"/>
    <dgm:cxn modelId="{BCC00DB1-6B9B-4319-9601-A6A98BA38381}" type="presParOf" srcId="{227E1C25-F86B-474B-9114-4D597248B02E}" destId="{C67E46A3-BBDB-4999-B993-3411E32FCC16}" srcOrd="1" destOrd="0" presId="urn:microsoft.com/office/officeart/2005/8/layout/hierarchy3"/>
    <dgm:cxn modelId="{D39A05DC-3975-4E36-95A3-B0D455A009A4}" type="presParOf" srcId="{4E4AFF0D-79CB-4DF8-9EE9-A9488F126270}" destId="{84348C9C-CB19-4A5F-95FE-A408A38873B0}" srcOrd="1" destOrd="0" presId="urn:microsoft.com/office/officeart/2005/8/layout/hierarchy3"/>
    <dgm:cxn modelId="{6D6CBBBD-E953-4AE0-BF38-846EF6A9BC02}" type="presParOf" srcId="{84348C9C-CB19-4A5F-95FE-A408A38873B0}" destId="{D399068B-7A5E-40FA-A6DC-AF6620E71AB0}" srcOrd="0" destOrd="0" presId="urn:microsoft.com/office/officeart/2005/8/layout/hierarchy3"/>
    <dgm:cxn modelId="{6F24BFC9-4E80-4BC1-A166-E6799E57A75B}" type="presParOf" srcId="{84348C9C-CB19-4A5F-95FE-A408A38873B0}" destId="{D1F60E92-4ED4-43C8-B92C-3E4D7A210486}" srcOrd="1" destOrd="0" presId="urn:microsoft.com/office/officeart/2005/8/layout/hierarchy3"/>
    <dgm:cxn modelId="{5071FAEE-AEDB-4E98-958D-120261E7BA30}" type="presParOf" srcId="{84348C9C-CB19-4A5F-95FE-A408A38873B0}" destId="{E042EC95-3000-4630-97B3-52D1E342E7CE}" srcOrd="2" destOrd="0" presId="urn:microsoft.com/office/officeart/2005/8/layout/hierarchy3"/>
    <dgm:cxn modelId="{0624E605-BA18-492D-A6C7-E0AD15619FF1}" type="presParOf" srcId="{84348C9C-CB19-4A5F-95FE-A408A38873B0}" destId="{6E919DB8-D656-4DBD-945A-89EE3ECC93E1}" srcOrd="3" destOrd="0" presId="urn:microsoft.com/office/officeart/2005/8/layout/hierarchy3"/>
    <dgm:cxn modelId="{2FC0EA0D-A909-48B1-B3AD-5C287FB8D880}" type="presParOf" srcId="{84348C9C-CB19-4A5F-95FE-A408A38873B0}" destId="{BB207C13-FFFE-41F5-8BAD-53FEA7B77E78}" srcOrd="4" destOrd="0" presId="urn:microsoft.com/office/officeart/2005/8/layout/hierarchy3"/>
    <dgm:cxn modelId="{C65C3C7A-49FE-437C-9A2F-8944E9791BCE}" type="presParOf" srcId="{84348C9C-CB19-4A5F-95FE-A408A38873B0}" destId="{2C30649C-D590-4E9E-8992-12692E25171B}" srcOrd="5" destOrd="0" presId="urn:microsoft.com/office/officeart/2005/8/layout/hierarchy3"/>
    <dgm:cxn modelId="{4BB7E135-CE69-4652-8845-19ABC4E009AC}" type="presParOf" srcId="{7AB5C2B1-A6FC-4589-AB27-35212466C58E}" destId="{BD72A0E7-D9AD-46D4-A35D-BA0EEDF0F349}" srcOrd="1" destOrd="0" presId="urn:microsoft.com/office/officeart/2005/8/layout/hierarchy3"/>
    <dgm:cxn modelId="{03005661-30AA-4764-8832-D4E148D66C8B}" type="presParOf" srcId="{BD72A0E7-D9AD-46D4-A35D-BA0EEDF0F349}" destId="{53F47701-9E1F-4E2D-8C42-3653FA8E3535}" srcOrd="0" destOrd="0" presId="urn:microsoft.com/office/officeart/2005/8/layout/hierarchy3"/>
    <dgm:cxn modelId="{6728488D-3CF9-4E17-AFE5-B2D9EE67AAC2}" type="presParOf" srcId="{53F47701-9E1F-4E2D-8C42-3653FA8E3535}" destId="{80C1A30C-2115-405D-906F-8F8D6B37801D}" srcOrd="0" destOrd="0" presId="urn:microsoft.com/office/officeart/2005/8/layout/hierarchy3"/>
    <dgm:cxn modelId="{015CCD22-DFB8-427D-B77E-3E7F33177D22}" type="presParOf" srcId="{53F47701-9E1F-4E2D-8C42-3653FA8E3535}" destId="{04A430CE-647E-4E44-B203-B0009C72E692}" srcOrd="1" destOrd="0" presId="urn:microsoft.com/office/officeart/2005/8/layout/hierarchy3"/>
    <dgm:cxn modelId="{13EA7AA0-3F1B-4EF8-87D2-4ECBEB0BBE8F}" type="presParOf" srcId="{BD72A0E7-D9AD-46D4-A35D-BA0EEDF0F349}" destId="{98576731-A968-4C6D-B1F6-DDCA18A9D14E}" srcOrd="1" destOrd="0" presId="urn:microsoft.com/office/officeart/2005/8/layout/hierarchy3"/>
    <dgm:cxn modelId="{BE83E9B3-411D-43FC-9E09-2C397DF18D77}" type="presParOf" srcId="{98576731-A968-4C6D-B1F6-DDCA18A9D14E}" destId="{AD8693C9-3307-4B34-BCCF-61C8F6BC5DB6}" srcOrd="0" destOrd="0" presId="urn:microsoft.com/office/officeart/2005/8/layout/hierarchy3"/>
    <dgm:cxn modelId="{D7DF361B-EE01-4EC5-AAA2-5D776D13B956}" type="presParOf" srcId="{98576731-A968-4C6D-B1F6-DDCA18A9D14E}" destId="{7C0F8D80-0BF4-4171-83D5-609A88333C39}" srcOrd="1" destOrd="0" presId="urn:microsoft.com/office/officeart/2005/8/layout/hierarchy3"/>
    <dgm:cxn modelId="{FF17C85F-D336-46EF-BA92-57D26DD3CBC2}" type="presParOf" srcId="{7AB5C2B1-A6FC-4589-AB27-35212466C58E}" destId="{E9ED6F69-E8B2-4FAB-AD8A-273658E967EA}" srcOrd="2" destOrd="0" presId="urn:microsoft.com/office/officeart/2005/8/layout/hierarchy3"/>
    <dgm:cxn modelId="{6A63A379-A8DB-412B-94E7-14E5DCE12E48}" type="presParOf" srcId="{E9ED6F69-E8B2-4FAB-AD8A-273658E967EA}" destId="{EA1B0B52-9BE6-4097-8BBC-18850D27ACE7}" srcOrd="0" destOrd="0" presId="urn:microsoft.com/office/officeart/2005/8/layout/hierarchy3"/>
    <dgm:cxn modelId="{28323717-C234-44AB-9BD5-56ECBE52084C}" type="presParOf" srcId="{EA1B0B52-9BE6-4097-8BBC-18850D27ACE7}" destId="{5244C19C-9B84-4A77-B189-6B80A1596B91}" srcOrd="0" destOrd="0" presId="urn:microsoft.com/office/officeart/2005/8/layout/hierarchy3"/>
    <dgm:cxn modelId="{077167E9-CB73-4D11-A6E3-947E37C86C2F}" type="presParOf" srcId="{EA1B0B52-9BE6-4097-8BBC-18850D27ACE7}" destId="{449C216E-6BA2-4D2E-972E-CF51D838EEA3}" srcOrd="1" destOrd="0" presId="urn:microsoft.com/office/officeart/2005/8/layout/hierarchy3"/>
    <dgm:cxn modelId="{0E7A4B79-282D-4776-B0D0-82AB371E6FA5}" type="presParOf" srcId="{E9ED6F69-E8B2-4FAB-AD8A-273658E967EA}" destId="{3A3029A6-0CB6-458F-BB3F-D80268DEC0D2}" srcOrd="1" destOrd="0" presId="urn:microsoft.com/office/officeart/2005/8/layout/hierarchy3"/>
    <dgm:cxn modelId="{FD8BB571-3017-4C5F-B1B7-44D104085101}" type="presParOf" srcId="{3A3029A6-0CB6-458F-BB3F-D80268DEC0D2}" destId="{DA7429A1-BD60-42A7-B94E-B52FB6DB59EA}" srcOrd="0" destOrd="0" presId="urn:microsoft.com/office/officeart/2005/8/layout/hierarchy3"/>
    <dgm:cxn modelId="{9A2EA6D3-2EE1-4D5A-BC7B-BA8623628816}" type="presParOf" srcId="{3A3029A6-0CB6-458F-BB3F-D80268DEC0D2}" destId="{F337EFAE-81E8-4399-B946-89163CE7BB60}"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1CFCEBD-AB37-4D71-B53B-0A5ECDEBD9E2}" type="doc">
      <dgm:prSet loTypeId="urn:microsoft.com/office/officeart/2005/8/layout/equation2" loCatId="process" qsTypeId="urn:microsoft.com/office/officeart/2005/8/quickstyle/simple1" qsCatId="simple" csTypeId="urn:microsoft.com/office/officeart/2005/8/colors/colorful3" csCatId="colorful" phldr="1"/>
      <dgm:spPr/>
    </dgm:pt>
    <dgm:pt modelId="{C90911A3-0B1E-42FC-A595-58B9B8B444E5}">
      <dgm:prSet phldrT="[Texto]"/>
      <dgm:spPr/>
      <dgm:t>
        <a:bodyPr/>
        <a:lstStyle/>
        <a:p>
          <a:r>
            <a:rPr lang="pt-BR" dirty="0"/>
            <a:t>Pessoa física</a:t>
          </a:r>
        </a:p>
      </dgm:t>
    </dgm:pt>
    <dgm:pt modelId="{0E697CEA-F18F-4598-9996-D1D3A25AFB42}" type="parTrans" cxnId="{A3F73B2F-A28B-4F3D-97B6-1CFEFD4E6465}">
      <dgm:prSet/>
      <dgm:spPr/>
      <dgm:t>
        <a:bodyPr/>
        <a:lstStyle/>
        <a:p>
          <a:endParaRPr lang="pt-BR"/>
        </a:p>
      </dgm:t>
    </dgm:pt>
    <dgm:pt modelId="{8D9A319B-7056-4829-8EA4-388A46F98EB7}" type="sibTrans" cxnId="{A3F73B2F-A28B-4F3D-97B6-1CFEFD4E6465}">
      <dgm:prSet/>
      <dgm:spPr/>
      <dgm:t>
        <a:bodyPr/>
        <a:lstStyle/>
        <a:p>
          <a:endParaRPr lang="pt-BR"/>
        </a:p>
      </dgm:t>
    </dgm:pt>
    <dgm:pt modelId="{F1F01AC6-600E-4C07-9B6B-519F41F3D7A6}">
      <dgm:prSet phldrT="[Texto]"/>
      <dgm:spPr/>
      <dgm:t>
        <a:bodyPr/>
        <a:lstStyle/>
        <a:p>
          <a:r>
            <a:rPr lang="pt-BR" dirty="0"/>
            <a:t>Pessoa Jurídica</a:t>
          </a:r>
        </a:p>
      </dgm:t>
    </dgm:pt>
    <dgm:pt modelId="{B7516F52-FB30-4421-AEA0-3E5CACB6EDE9}" type="parTrans" cxnId="{C2957D7F-94E1-49D9-A508-43BEB989FC5D}">
      <dgm:prSet/>
      <dgm:spPr/>
      <dgm:t>
        <a:bodyPr/>
        <a:lstStyle/>
        <a:p>
          <a:endParaRPr lang="pt-BR"/>
        </a:p>
      </dgm:t>
    </dgm:pt>
    <dgm:pt modelId="{9A4A34C8-ECC0-4F02-8A28-55B94AB5DFF5}" type="sibTrans" cxnId="{C2957D7F-94E1-49D9-A508-43BEB989FC5D}">
      <dgm:prSet/>
      <dgm:spPr/>
      <dgm:t>
        <a:bodyPr/>
        <a:lstStyle/>
        <a:p>
          <a:endParaRPr lang="pt-BR"/>
        </a:p>
      </dgm:t>
    </dgm:pt>
    <dgm:pt modelId="{85E66FD5-1C51-45BC-A2F3-A48415E130E3}">
      <dgm:prSet phldrT="[Texto]"/>
      <dgm:spPr/>
      <dgm:t>
        <a:bodyPr/>
        <a:lstStyle/>
        <a:p>
          <a:r>
            <a:rPr lang="pt-BR" dirty="0"/>
            <a:t>Beneficia ou utiliza (efetiva ou potencialmente o serviço público)</a:t>
          </a:r>
        </a:p>
      </dgm:t>
    </dgm:pt>
    <dgm:pt modelId="{FBDD018D-1FB9-4081-BDA4-276AAC2B92A9}" type="parTrans" cxnId="{DA2FA09A-E169-4EF4-B9C1-37BA85C4F594}">
      <dgm:prSet/>
      <dgm:spPr/>
      <dgm:t>
        <a:bodyPr/>
        <a:lstStyle/>
        <a:p>
          <a:endParaRPr lang="pt-BR"/>
        </a:p>
      </dgm:t>
    </dgm:pt>
    <dgm:pt modelId="{12D76F80-B9BD-422C-926C-86421F7E2A79}" type="sibTrans" cxnId="{DA2FA09A-E169-4EF4-B9C1-37BA85C4F594}">
      <dgm:prSet/>
      <dgm:spPr/>
      <dgm:t>
        <a:bodyPr/>
        <a:lstStyle/>
        <a:p>
          <a:endParaRPr lang="pt-BR"/>
        </a:p>
      </dgm:t>
    </dgm:pt>
    <dgm:pt modelId="{FB29912E-E033-4542-AD07-CF9EEA81466F}" type="pres">
      <dgm:prSet presAssocID="{F1CFCEBD-AB37-4D71-B53B-0A5ECDEBD9E2}" presName="Name0" presStyleCnt="0">
        <dgm:presLayoutVars>
          <dgm:dir/>
          <dgm:resizeHandles val="exact"/>
        </dgm:presLayoutVars>
      </dgm:prSet>
      <dgm:spPr/>
    </dgm:pt>
    <dgm:pt modelId="{73A7AB00-8B30-4F28-A211-CB4515B2C9E8}" type="pres">
      <dgm:prSet presAssocID="{F1CFCEBD-AB37-4D71-B53B-0A5ECDEBD9E2}" presName="vNodes" presStyleCnt="0"/>
      <dgm:spPr/>
    </dgm:pt>
    <dgm:pt modelId="{F49FB250-EB51-42FC-B9A4-D4633C67B616}" type="pres">
      <dgm:prSet presAssocID="{C90911A3-0B1E-42FC-A595-58B9B8B444E5}" presName="node" presStyleLbl="node1" presStyleIdx="0" presStyleCnt="3" custLinFactX="30180" custLinFactNeighborX="100000" custLinFactNeighborY="84535">
        <dgm:presLayoutVars>
          <dgm:bulletEnabled val="1"/>
        </dgm:presLayoutVars>
      </dgm:prSet>
      <dgm:spPr/>
      <dgm:t>
        <a:bodyPr/>
        <a:lstStyle/>
        <a:p>
          <a:endParaRPr lang="en-US"/>
        </a:p>
      </dgm:t>
    </dgm:pt>
    <dgm:pt modelId="{8AFD3128-3936-4D4D-A374-8780BE801716}" type="pres">
      <dgm:prSet presAssocID="{8D9A319B-7056-4829-8EA4-388A46F98EB7}" presName="spacerT" presStyleCnt="0"/>
      <dgm:spPr/>
    </dgm:pt>
    <dgm:pt modelId="{7AA9FC2B-49FA-4A30-8A64-830BB2740000}" type="pres">
      <dgm:prSet presAssocID="{8D9A319B-7056-4829-8EA4-388A46F98EB7}" presName="sibTrans" presStyleLbl="sibTrans2D1" presStyleIdx="0" presStyleCnt="2" custLinFactX="100000" custLinFactNeighborX="125382" custLinFactNeighborY="-40236"/>
      <dgm:spPr/>
      <dgm:t>
        <a:bodyPr/>
        <a:lstStyle/>
        <a:p>
          <a:endParaRPr lang="en-US"/>
        </a:p>
      </dgm:t>
    </dgm:pt>
    <dgm:pt modelId="{DFD46348-D0AD-4C01-A439-9D61BA0FDAA8}" type="pres">
      <dgm:prSet presAssocID="{8D9A319B-7056-4829-8EA4-388A46F98EB7}" presName="spacerB" presStyleCnt="0"/>
      <dgm:spPr/>
    </dgm:pt>
    <dgm:pt modelId="{8B206DC9-E6F4-484A-9F92-2F4F98EC2E21}" type="pres">
      <dgm:prSet presAssocID="{F1F01AC6-600E-4C07-9B6B-519F41F3D7A6}" presName="node" presStyleLbl="node1" presStyleIdx="1" presStyleCnt="3" custLinFactX="32896" custLinFactY="-3839" custLinFactNeighborX="100000" custLinFactNeighborY="-100000">
        <dgm:presLayoutVars>
          <dgm:bulletEnabled val="1"/>
        </dgm:presLayoutVars>
      </dgm:prSet>
      <dgm:spPr/>
      <dgm:t>
        <a:bodyPr/>
        <a:lstStyle/>
        <a:p>
          <a:endParaRPr lang="en-US"/>
        </a:p>
      </dgm:t>
    </dgm:pt>
    <dgm:pt modelId="{6356173E-E4B7-4D4F-86AF-2908C3907861}" type="pres">
      <dgm:prSet presAssocID="{F1CFCEBD-AB37-4D71-B53B-0A5ECDEBD9E2}" presName="sibTransLast" presStyleLbl="sibTrans2D1" presStyleIdx="1" presStyleCnt="2" custLinFactX="-11105" custLinFactNeighborX="-100000" custLinFactNeighborY="-788"/>
      <dgm:spPr/>
      <dgm:t>
        <a:bodyPr/>
        <a:lstStyle/>
        <a:p>
          <a:endParaRPr lang="en-US"/>
        </a:p>
      </dgm:t>
    </dgm:pt>
    <dgm:pt modelId="{A4BAA365-D4D3-4B08-8000-64EBD032A513}" type="pres">
      <dgm:prSet presAssocID="{F1CFCEBD-AB37-4D71-B53B-0A5ECDEBD9E2}" presName="connectorText" presStyleLbl="sibTrans2D1" presStyleIdx="1" presStyleCnt="2"/>
      <dgm:spPr/>
      <dgm:t>
        <a:bodyPr/>
        <a:lstStyle/>
        <a:p>
          <a:endParaRPr lang="en-US"/>
        </a:p>
      </dgm:t>
    </dgm:pt>
    <dgm:pt modelId="{CC5E39B2-F51A-4CF5-9512-05D8F7CD3C1A}" type="pres">
      <dgm:prSet presAssocID="{F1CFCEBD-AB37-4D71-B53B-0A5ECDEBD9E2}" presName="lastNode" presStyleLbl="node1" presStyleIdx="2" presStyleCnt="3" custLinFactX="17917" custLinFactNeighborX="100000" custLinFactNeighborY="-1091">
        <dgm:presLayoutVars>
          <dgm:bulletEnabled val="1"/>
        </dgm:presLayoutVars>
      </dgm:prSet>
      <dgm:spPr/>
      <dgm:t>
        <a:bodyPr/>
        <a:lstStyle/>
        <a:p>
          <a:endParaRPr lang="en-US"/>
        </a:p>
      </dgm:t>
    </dgm:pt>
  </dgm:ptLst>
  <dgm:cxnLst>
    <dgm:cxn modelId="{A3F73B2F-A28B-4F3D-97B6-1CFEFD4E6465}" srcId="{F1CFCEBD-AB37-4D71-B53B-0A5ECDEBD9E2}" destId="{C90911A3-0B1E-42FC-A595-58B9B8B444E5}" srcOrd="0" destOrd="0" parTransId="{0E697CEA-F18F-4598-9996-D1D3A25AFB42}" sibTransId="{8D9A319B-7056-4829-8EA4-388A46F98EB7}"/>
    <dgm:cxn modelId="{E18FB32C-4102-46C1-974A-A7F099FDB4A5}" type="presOf" srcId="{9A4A34C8-ECC0-4F02-8A28-55B94AB5DFF5}" destId="{6356173E-E4B7-4D4F-86AF-2908C3907861}" srcOrd="0" destOrd="0" presId="urn:microsoft.com/office/officeart/2005/8/layout/equation2"/>
    <dgm:cxn modelId="{AF77AC21-47AE-4C4D-8B91-695F220CA3F9}" type="presOf" srcId="{9A4A34C8-ECC0-4F02-8A28-55B94AB5DFF5}" destId="{A4BAA365-D4D3-4B08-8000-64EBD032A513}" srcOrd="1" destOrd="0" presId="urn:microsoft.com/office/officeart/2005/8/layout/equation2"/>
    <dgm:cxn modelId="{08C1DE61-F230-4701-8F53-4E4A0B31A024}" type="presOf" srcId="{C90911A3-0B1E-42FC-A595-58B9B8B444E5}" destId="{F49FB250-EB51-42FC-B9A4-D4633C67B616}" srcOrd="0" destOrd="0" presId="urn:microsoft.com/office/officeart/2005/8/layout/equation2"/>
    <dgm:cxn modelId="{3A054A8B-6582-4FE7-B7A9-37CAEF0D4526}" type="presOf" srcId="{F1F01AC6-600E-4C07-9B6B-519F41F3D7A6}" destId="{8B206DC9-E6F4-484A-9F92-2F4F98EC2E21}" srcOrd="0" destOrd="0" presId="urn:microsoft.com/office/officeart/2005/8/layout/equation2"/>
    <dgm:cxn modelId="{2471A363-4B07-4EFE-98C1-4B7415F1B932}" type="presOf" srcId="{8D9A319B-7056-4829-8EA4-388A46F98EB7}" destId="{7AA9FC2B-49FA-4A30-8A64-830BB2740000}" srcOrd="0" destOrd="0" presId="urn:microsoft.com/office/officeart/2005/8/layout/equation2"/>
    <dgm:cxn modelId="{1C790FE3-BE50-4FF0-BD29-D19707E6431E}" type="presOf" srcId="{F1CFCEBD-AB37-4D71-B53B-0A5ECDEBD9E2}" destId="{FB29912E-E033-4542-AD07-CF9EEA81466F}" srcOrd="0" destOrd="0" presId="urn:microsoft.com/office/officeart/2005/8/layout/equation2"/>
    <dgm:cxn modelId="{66319659-017E-4963-A5D6-EF9F8813AB76}" type="presOf" srcId="{85E66FD5-1C51-45BC-A2F3-A48415E130E3}" destId="{CC5E39B2-F51A-4CF5-9512-05D8F7CD3C1A}" srcOrd="0" destOrd="0" presId="urn:microsoft.com/office/officeart/2005/8/layout/equation2"/>
    <dgm:cxn modelId="{C2957D7F-94E1-49D9-A508-43BEB989FC5D}" srcId="{F1CFCEBD-AB37-4D71-B53B-0A5ECDEBD9E2}" destId="{F1F01AC6-600E-4C07-9B6B-519F41F3D7A6}" srcOrd="1" destOrd="0" parTransId="{B7516F52-FB30-4421-AEA0-3E5CACB6EDE9}" sibTransId="{9A4A34C8-ECC0-4F02-8A28-55B94AB5DFF5}"/>
    <dgm:cxn modelId="{DA2FA09A-E169-4EF4-B9C1-37BA85C4F594}" srcId="{F1CFCEBD-AB37-4D71-B53B-0A5ECDEBD9E2}" destId="{85E66FD5-1C51-45BC-A2F3-A48415E130E3}" srcOrd="2" destOrd="0" parTransId="{FBDD018D-1FB9-4081-BDA4-276AAC2B92A9}" sibTransId="{12D76F80-B9BD-422C-926C-86421F7E2A79}"/>
    <dgm:cxn modelId="{A9F9E93F-97FF-4383-BFEE-0AFC9BA04C43}" type="presParOf" srcId="{FB29912E-E033-4542-AD07-CF9EEA81466F}" destId="{73A7AB00-8B30-4F28-A211-CB4515B2C9E8}" srcOrd="0" destOrd="0" presId="urn:microsoft.com/office/officeart/2005/8/layout/equation2"/>
    <dgm:cxn modelId="{908F92F7-174A-450E-89AD-E86FB87EA021}" type="presParOf" srcId="{73A7AB00-8B30-4F28-A211-CB4515B2C9E8}" destId="{F49FB250-EB51-42FC-B9A4-D4633C67B616}" srcOrd="0" destOrd="0" presId="urn:microsoft.com/office/officeart/2005/8/layout/equation2"/>
    <dgm:cxn modelId="{CD317EFA-AE58-46BE-93A8-13AC7863E4CB}" type="presParOf" srcId="{73A7AB00-8B30-4F28-A211-CB4515B2C9E8}" destId="{8AFD3128-3936-4D4D-A374-8780BE801716}" srcOrd="1" destOrd="0" presId="urn:microsoft.com/office/officeart/2005/8/layout/equation2"/>
    <dgm:cxn modelId="{FD84C604-1C06-4D7D-9632-36D0982E21A2}" type="presParOf" srcId="{73A7AB00-8B30-4F28-A211-CB4515B2C9E8}" destId="{7AA9FC2B-49FA-4A30-8A64-830BB2740000}" srcOrd="2" destOrd="0" presId="urn:microsoft.com/office/officeart/2005/8/layout/equation2"/>
    <dgm:cxn modelId="{0BB3D57A-2678-4E28-8FF0-C6028EF6D06F}" type="presParOf" srcId="{73A7AB00-8B30-4F28-A211-CB4515B2C9E8}" destId="{DFD46348-D0AD-4C01-A439-9D61BA0FDAA8}" srcOrd="3" destOrd="0" presId="urn:microsoft.com/office/officeart/2005/8/layout/equation2"/>
    <dgm:cxn modelId="{A0AF3A81-D2C5-4149-8893-16B90A4CC29D}" type="presParOf" srcId="{73A7AB00-8B30-4F28-A211-CB4515B2C9E8}" destId="{8B206DC9-E6F4-484A-9F92-2F4F98EC2E21}" srcOrd="4" destOrd="0" presId="urn:microsoft.com/office/officeart/2005/8/layout/equation2"/>
    <dgm:cxn modelId="{4339BAE3-03F8-4C92-8D38-A10FA426944A}" type="presParOf" srcId="{FB29912E-E033-4542-AD07-CF9EEA81466F}" destId="{6356173E-E4B7-4D4F-86AF-2908C3907861}" srcOrd="1" destOrd="0" presId="urn:microsoft.com/office/officeart/2005/8/layout/equation2"/>
    <dgm:cxn modelId="{19E80506-858F-41B1-AC49-118FC2828DF3}" type="presParOf" srcId="{6356173E-E4B7-4D4F-86AF-2908C3907861}" destId="{A4BAA365-D4D3-4B08-8000-64EBD032A513}" srcOrd="0" destOrd="0" presId="urn:microsoft.com/office/officeart/2005/8/layout/equation2"/>
    <dgm:cxn modelId="{F3E53D3C-418C-41CD-A224-A4743EBABB43}" type="presParOf" srcId="{FB29912E-E033-4542-AD07-CF9EEA81466F}" destId="{CC5E39B2-F51A-4CF5-9512-05D8F7CD3C1A}"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7F1273-8D63-4198-95D9-AC9738164EEA}" type="doc">
      <dgm:prSet loTypeId="urn:microsoft.com/office/officeart/2005/8/layout/hProcess9" loCatId="process" qsTypeId="urn:microsoft.com/office/officeart/2005/8/quickstyle/simple2" qsCatId="simple" csTypeId="urn:microsoft.com/office/officeart/2005/8/colors/accent2_3" csCatId="accent2" phldr="1"/>
      <dgm:spPr/>
      <dgm:t>
        <a:bodyPr/>
        <a:lstStyle/>
        <a:p>
          <a:endParaRPr lang="en-US"/>
        </a:p>
      </dgm:t>
    </dgm:pt>
    <dgm:pt modelId="{6E493CF0-0677-47CF-8282-E3DCDAD498E0}">
      <dgm:prSet/>
      <dgm:spPr/>
      <dgm:t>
        <a:bodyPr/>
        <a:lstStyle/>
        <a:p>
          <a:pPr rtl="0"/>
          <a:r>
            <a:rPr lang="pt-BR" b="1" dirty="0" smtClean="0"/>
            <a:t>LC 131/2009 – OBRIGATORIEDADE DOS PORTAIS DE TRANSPARÊNC</a:t>
          </a:r>
          <a:r>
            <a:rPr lang="pt-BR" dirty="0" smtClean="0"/>
            <a:t>IA</a:t>
          </a:r>
          <a:endParaRPr lang="en-US" dirty="0"/>
        </a:p>
      </dgm:t>
    </dgm:pt>
    <dgm:pt modelId="{05520D3B-4E43-4278-B6EA-94B3DB2D9054}" type="parTrans" cxnId="{DCD929E5-B46F-41C6-A35D-837F46298971}">
      <dgm:prSet/>
      <dgm:spPr/>
      <dgm:t>
        <a:bodyPr/>
        <a:lstStyle/>
        <a:p>
          <a:endParaRPr lang="en-US"/>
        </a:p>
      </dgm:t>
    </dgm:pt>
    <dgm:pt modelId="{1FF43171-4C65-42D9-A44A-23C65F2B68D6}" type="sibTrans" cxnId="{DCD929E5-B46F-41C6-A35D-837F46298971}">
      <dgm:prSet/>
      <dgm:spPr/>
      <dgm:t>
        <a:bodyPr/>
        <a:lstStyle/>
        <a:p>
          <a:endParaRPr lang="en-US"/>
        </a:p>
      </dgm:t>
    </dgm:pt>
    <dgm:pt modelId="{F5F8D353-6C63-4E0D-AEEC-EC1B67450FA8}">
      <dgm:prSet/>
      <dgm:spPr/>
      <dgm:t>
        <a:bodyPr/>
        <a:lstStyle/>
        <a:p>
          <a:pPr rtl="0"/>
          <a:r>
            <a:rPr lang="pt-BR" b="1" dirty="0" smtClean="0"/>
            <a:t>LEI 13.460/2017 – CÓDIGO DE DEFESA E PROTEÇÃO USUÁRIOS DE SERVIÇOS PÚBLICOS</a:t>
          </a:r>
          <a:endParaRPr lang="en-US" b="1" dirty="0">
            <a:solidFill>
              <a:schemeClr val="accent2">
                <a:lumMod val="50000"/>
              </a:schemeClr>
            </a:solidFill>
          </a:endParaRPr>
        </a:p>
      </dgm:t>
    </dgm:pt>
    <dgm:pt modelId="{724D674B-CB6B-4EB5-B6D1-0E5099475500}" type="parTrans" cxnId="{8A30904A-0BAF-4AC4-B502-74DF6B6DF238}">
      <dgm:prSet/>
      <dgm:spPr/>
      <dgm:t>
        <a:bodyPr/>
        <a:lstStyle/>
        <a:p>
          <a:endParaRPr lang="en-US"/>
        </a:p>
      </dgm:t>
    </dgm:pt>
    <dgm:pt modelId="{3B9C86A5-AA03-4928-9117-024033A0AE8A}" type="sibTrans" cxnId="{8A30904A-0BAF-4AC4-B502-74DF6B6DF238}">
      <dgm:prSet/>
      <dgm:spPr/>
      <dgm:t>
        <a:bodyPr/>
        <a:lstStyle/>
        <a:p>
          <a:endParaRPr lang="en-US"/>
        </a:p>
      </dgm:t>
    </dgm:pt>
    <dgm:pt modelId="{84A650CE-2DFC-4497-83D7-899FED8F17E9}">
      <dgm:prSet/>
      <dgm:spPr/>
      <dgm:t>
        <a:bodyPr/>
        <a:lstStyle/>
        <a:p>
          <a:r>
            <a:rPr lang="pt-BR" b="1" dirty="0" smtClean="0">
              <a:solidFill>
                <a:schemeClr val="accent2">
                  <a:lumMod val="50000"/>
                </a:schemeClr>
              </a:solidFill>
            </a:rPr>
            <a:t>LEI 12.527/2011 – REGULAMENTAÇÃO DO INCISO XXXIII, ART. 5º CF/88</a:t>
          </a:r>
          <a:endParaRPr lang="en-US" b="1" dirty="0"/>
        </a:p>
      </dgm:t>
    </dgm:pt>
    <dgm:pt modelId="{A611780D-DBF4-4A36-BCF6-7BCD79872902}" type="parTrans" cxnId="{2CDCDBF6-254B-4125-8700-9FBB29192AAD}">
      <dgm:prSet/>
      <dgm:spPr/>
      <dgm:t>
        <a:bodyPr/>
        <a:lstStyle/>
        <a:p>
          <a:endParaRPr lang="en-US"/>
        </a:p>
      </dgm:t>
    </dgm:pt>
    <dgm:pt modelId="{FE5936BE-DBC9-47C8-BC3E-40307547174D}" type="sibTrans" cxnId="{2CDCDBF6-254B-4125-8700-9FBB29192AAD}">
      <dgm:prSet/>
      <dgm:spPr/>
      <dgm:t>
        <a:bodyPr/>
        <a:lstStyle/>
        <a:p>
          <a:endParaRPr lang="en-US"/>
        </a:p>
      </dgm:t>
    </dgm:pt>
    <dgm:pt modelId="{1C12C610-10F0-4825-84F6-DBEBBE97B4C4}" type="pres">
      <dgm:prSet presAssocID="{837F1273-8D63-4198-95D9-AC9738164EEA}" presName="CompostProcess" presStyleCnt="0">
        <dgm:presLayoutVars>
          <dgm:dir/>
          <dgm:resizeHandles val="exact"/>
        </dgm:presLayoutVars>
      </dgm:prSet>
      <dgm:spPr/>
      <dgm:t>
        <a:bodyPr/>
        <a:lstStyle/>
        <a:p>
          <a:endParaRPr lang="en-US"/>
        </a:p>
      </dgm:t>
    </dgm:pt>
    <dgm:pt modelId="{E2840D6A-2D38-443A-AB36-B0C15FDC11C6}" type="pres">
      <dgm:prSet presAssocID="{837F1273-8D63-4198-95D9-AC9738164EEA}" presName="arrow" presStyleLbl="bgShp" presStyleIdx="0" presStyleCnt="1"/>
      <dgm:spPr/>
    </dgm:pt>
    <dgm:pt modelId="{BFE82B4A-D71C-4145-BAE1-DF45941C5546}" type="pres">
      <dgm:prSet presAssocID="{837F1273-8D63-4198-95D9-AC9738164EEA}" presName="linearProcess" presStyleCnt="0"/>
      <dgm:spPr/>
    </dgm:pt>
    <dgm:pt modelId="{13B6BD76-226D-4DA1-B3EF-71D15347304E}" type="pres">
      <dgm:prSet presAssocID="{6E493CF0-0677-47CF-8282-E3DCDAD498E0}" presName="textNode" presStyleLbl="node1" presStyleIdx="0" presStyleCnt="3">
        <dgm:presLayoutVars>
          <dgm:bulletEnabled val="1"/>
        </dgm:presLayoutVars>
      </dgm:prSet>
      <dgm:spPr/>
      <dgm:t>
        <a:bodyPr/>
        <a:lstStyle/>
        <a:p>
          <a:endParaRPr lang="en-US"/>
        </a:p>
      </dgm:t>
    </dgm:pt>
    <dgm:pt modelId="{D55F46B4-3DC8-435C-9FDE-91B489950A95}" type="pres">
      <dgm:prSet presAssocID="{1FF43171-4C65-42D9-A44A-23C65F2B68D6}" presName="sibTrans" presStyleCnt="0"/>
      <dgm:spPr/>
    </dgm:pt>
    <dgm:pt modelId="{DD5976D0-8532-4B93-A1DB-395DB4FFF7D0}" type="pres">
      <dgm:prSet presAssocID="{84A650CE-2DFC-4497-83D7-899FED8F17E9}" presName="textNode" presStyleLbl="node1" presStyleIdx="1" presStyleCnt="3" custLinFactNeighborX="-55080" custLinFactNeighborY="521">
        <dgm:presLayoutVars>
          <dgm:bulletEnabled val="1"/>
        </dgm:presLayoutVars>
      </dgm:prSet>
      <dgm:spPr/>
      <dgm:t>
        <a:bodyPr/>
        <a:lstStyle/>
        <a:p>
          <a:endParaRPr lang="en-US"/>
        </a:p>
      </dgm:t>
    </dgm:pt>
    <dgm:pt modelId="{5011F591-6B56-4A52-BD1C-F7A8FE317469}" type="pres">
      <dgm:prSet presAssocID="{FE5936BE-DBC9-47C8-BC3E-40307547174D}" presName="sibTrans" presStyleCnt="0"/>
      <dgm:spPr/>
    </dgm:pt>
    <dgm:pt modelId="{30F8B014-7D7A-4B0F-8129-B6F2329354EF}" type="pres">
      <dgm:prSet presAssocID="{F5F8D353-6C63-4E0D-AEEC-EC1B67450FA8}" presName="textNode" presStyleLbl="node1" presStyleIdx="2" presStyleCnt="3" custLinFactX="-587" custLinFactNeighborX="-100000" custLinFactNeighborY="3571">
        <dgm:presLayoutVars>
          <dgm:bulletEnabled val="1"/>
        </dgm:presLayoutVars>
      </dgm:prSet>
      <dgm:spPr/>
      <dgm:t>
        <a:bodyPr/>
        <a:lstStyle/>
        <a:p>
          <a:endParaRPr lang="en-US"/>
        </a:p>
      </dgm:t>
    </dgm:pt>
  </dgm:ptLst>
  <dgm:cxnLst>
    <dgm:cxn modelId="{D83A3C46-B4CB-4147-9BDE-DF9587EBA988}" type="presOf" srcId="{6E493CF0-0677-47CF-8282-E3DCDAD498E0}" destId="{13B6BD76-226D-4DA1-B3EF-71D15347304E}" srcOrd="0" destOrd="0" presId="urn:microsoft.com/office/officeart/2005/8/layout/hProcess9"/>
    <dgm:cxn modelId="{E2A5190C-F206-4200-8E8A-4C8D077EA518}" type="presOf" srcId="{837F1273-8D63-4198-95D9-AC9738164EEA}" destId="{1C12C610-10F0-4825-84F6-DBEBBE97B4C4}" srcOrd="0" destOrd="0" presId="urn:microsoft.com/office/officeart/2005/8/layout/hProcess9"/>
    <dgm:cxn modelId="{8A30904A-0BAF-4AC4-B502-74DF6B6DF238}" srcId="{837F1273-8D63-4198-95D9-AC9738164EEA}" destId="{F5F8D353-6C63-4E0D-AEEC-EC1B67450FA8}" srcOrd="2" destOrd="0" parTransId="{724D674B-CB6B-4EB5-B6D1-0E5099475500}" sibTransId="{3B9C86A5-AA03-4928-9117-024033A0AE8A}"/>
    <dgm:cxn modelId="{C3571DEA-A521-4124-9B78-9A33C7EBDE83}" type="presOf" srcId="{84A650CE-2DFC-4497-83D7-899FED8F17E9}" destId="{DD5976D0-8532-4B93-A1DB-395DB4FFF7D0}" srcOrd="0" destOrd="0" presId="urn:microsoft.com/office/officeart/2005/8/layout/hProcess9"/>
    <dgm:cxn modelId="{EB47B801-0C4F-49EF-89D2-F4ED46D7FC33}" type="presOf" srcId="{F5F8D353-6C63-4E0D-AEEC-EC1B67450FA8}" destId="{30F8B014-7D7A-4B0F-8129-B6F2329354EF}" srcOrd="0" destOrd="0" presId="urn:microsoft.com/office/officeart/2005/8/layout/hProcess9"/>
    <dgm:cxn modelId="{DCD929E5-B46F-41C6-A35D-837F46298971}" srcId="{837F1273-8D63-4198-95D9-AC9738164EEA}" destId="{6E493CF0-0677-47CF-8282-E3DCDAD498E0}" srcOrd="0" destOrd="0" parTransId="{05520D3B-4E43-4278-B6EA-94B3DB2D9054}" sibTransId="{1FF43171-4C65-42D9-A44A-23C65F2B68D6}"/>
    <dgm:cxn modelId="{2CDCDBF6-254B-4125-8700-9FBB29192AAD}" srcId="{837F1273-8D63-4198-95D9-AC9738164EEA}" destId="{84A650CE-2DFC-4497-83D7-899FED8F17E9}" srcOrd="1" destOrd="0" parTransId="{A611780D-DBF4-4A36-BCF6-7BCD79872902}" sibTransId="{FE5936BE-DBC9-47C8-BC3E-40307547174D}"/>
    <dgm:cxn modelId="{864ADABB-2EB4-4F5E-9D16-BB9D46D83CEC}" type="presParOf" srcId="{1C12C610-10F0-4825-84F6-DBEBBE97B4C4}" destId="{E2840D6A-2D38-443A-AB36-B0C15FDC11C6}" srcOrd="0" destOrd="0" presId="urn:microsoft.com/office/officeart/2005/8/layout/hProcess9"/>
    <dgm:cxn modelId="{A389791E-CBD7-4572-BA28-0EB88ECA3C60}" type="presParOf" srcId="{1C12C610-10F0-4825-84F6-DBEBBE97B4C4}" destId="{BFE82B4A-D71C-4145-BAE1-DF45941C5546}" srcOrd="1" destOrd="0" presId="urn:microsoft.com/office/officeart/2005/8/layout/hProcess9"/>
    <dgm:cxn modelId="{B1B64C49-EF1F-407D-A9FA-30BF6B0C44F8}" type="presParOf" srcId="{BFE82B4A-D71C-4145-BAE1-DF45941C5546}" destId="{13B6BD76-226D-4DA1-B3EF-71D15347304E}" srcOrd="0" destOrd="0" presId="urn:microsoft.com/office/officeart/2005/8/layout/hProcess9"/>
    <dgm:cxn modelId="{53CF78C4-7D64-45E6-B094-93E52E563278}" type="presParOf" srcId="{BFE82B4A-D71C-4145-BAE1-DF45941C5546}" destId="{D55F46B4-3DC8-435C-9FDE-91B489950A95}" srcOrd="1" destOrd="0" presId="urn:microsoft.com/office/officeart/2005/8/layout/hProcess9"/>
    <dgm:cxn modelId="{F35BB58B-F148-4241-B86F-7DF2E951420B}" type="presParOf" srcId="{BFE82B4A-D71C-4145-BAE1-DF45941C5546}" destId="{DD5976D0-8532-4B93-A1DB-395DB4FFF7D0}" srcOrd="2" destOrd="0" presId="urn:microsoft.com/office/officeart/2005/8/layout/hProcess9"/>
    <dgm:cxn modelId="{BA7FA83F-609D-41AE-AE01-F33A6047022F}" type="presParOf" srcId="{BFE82B4A-D71C-4145-BAE1-DF45941C5546}" destId="{5011F591-6B56-4A52-BD1C-F7A8FE317469}" srcOrd="3" destOrd="0" presId="urn:microsoft.com/office/officeart/2005/8/layout/hProcess9"/>
    <dgm:cxn modelId="{62E805A7-1A63-4F08-B8AF-EE8621D3448A}" type="presParOf" srcId="{BFE82B4A-D71C-4145-BAE1-DF45941C5546}" destId="{30F8B014-7D7A-4B0F-8129-B6F2329354E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74BC33-18A3-407D-B8DF-351110B0F66C}"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pt-BR"/>
        </a:p>
      </dgm:t>
    </dgm:pt>
    <dgm:pt modelId="{4C840341-CD14-422E-9E7E-AE78A0E951B5}">
      <dgm:prSet phldrT="[Texto]" custT="1"/>
      <dgm:spPr/>
      <dgm:t>
        <a:bodyPr/>
        <a:lstStyle/>
        <a:p>
          <a:r>
            <a:rPr lang="pt-BR" sz="2400" b="1" u="sng" dirty="0" smtClean="0">
              <a:latin typeface="Arial" pitchFamily="34" charset="0"/>
              <a:cs typeface="Arial" pitchFamily="34" charset="0"/>
            </a:rPr>
            <a:t>Publicidade é preceito geral</a:t>
          </a:r>
          <a:r>
            <a:rPr lang="pt-BR" sz="2400" b="0" dirty="0" smtClean="0">
              <a:latin typeface="Arial" pitchFamily="34" charset="0"/>
              <a:cs typeface="Arial" pitchFamily="34" charset="0"/>
            </a:rPr>
            <a:t> e </a:t>
          </a:r>
          <a:r>
            <a:rPr lang="pt-BR" sz="2400" b="1" dirty="0" smtClean="0">
              <a:latin typeface="Arial" pitchFamily="34" charset="0"/>
              <a:cs typeface="Arial" pitchFamily="34" charset="0"/>
            </a:rPr>
            <a:t>sigilo</a:t>
          </a:r>
          <a:r>
            <a:rPr lang="pt-BR" sz="2400" b="0" dirty="0" smtClean="0">
              <a:latin typeface="Arial" pitchFamily="34" charset="0"/>
              <a:cs typeface="Arial" pitchFamily="34" charset="0"/>
            </a:rPr>
            <a:t> é exceção</a:t>
          </a:r>
          <a:endParaRPr lang="pt-BR" sz="2400" b="0" dirty="0">
            <a:latin typeface="Arial" pitchFamily="34" charset="0"/>
            <a:cs typeface="Arial" pitchFamily="34" charset="0"/>
          </a:endParaRPr>
        </a:p>
      </dgm:t>
    </dgm:pt>
    <dgm:pt modelId="{CE8B85B9-E1CA-450F-97C2-AC1CAFD9A0F8}" type="parTrans" cxnId="{B2508FE2-A90D-4D81-A841-C44CED4C8345}">
      <dgm:prSet/>
      <dgm:spPr/>
      <dgm:t>
        <a:bodyPr/>
        <a:lstStyle/>
        <a:p>
          <a:endParaRPr lang="pt-BR" sz="1800">
            <a:latin typeface="Arial" pitchFamily="34" charset="0"/>
            <a:cs typeface="Arial" pitchFamily="34" charset="0"/>
          </a:endParaRPr>
        </a:p>
      </dgm:t>
    </dgm:pt>
    <dgm:pt modelId="{4517F283-56BB-45C8-9632-CDCFA6A3969B}" type="sibTrans" cxnId="{B2508FE2-A90D-4D81-A841-C44CED4C8345}">
      <dgm:prSet/>
      <dgm:spPr/>
      <dgm:t>
        <a:bodyPr/>
        <a:lstStyle/>
        <a:p>
          <a:endParaRPr lang="pt-BR" sz="1800">
            <a:latin typeface="Arial" pitchFamily="34" charset="0"/>
            <a:cs typeface="Arial" pitchFamily="34" charset="0"/>
          </a:endParaRPr>
        </a:p>
      </dgm:t>
    </dgm:pt>
    <dgm:pt modelId="{653E813C-73B2-4456-A20F-D7343254DABB}">
      <dgm:prSet phldrT="[Texto]" custT="1"/>
      <dgm:spPr/>
      <dgm:t>
        <a:bodyPr/>
        <a:lstStyle/>
        <a:p>
          <a:r>
            <a:rPr lang="pt-BR" sz="2400" dirty="0" smtClean="0">
              <a:latin typeface="Arial" pitchFamily="34" charset="0"/>
              <a:cs typeface="Arial" pitchFamily="34" charset="0"/>
            </a:rPr>
            <a:t>Divulgação </a:t>
          </a:r>
          <a:r>
            <a:rPr lang="pt-BR" sz="2400" b="1" u="sng" dirty="0" smtClean="0">
              <a:latin typeface="Arial" pitchFamily="34" charset="0"/>
              <a:cs typeface="Arial" pitchFamily="34" charset="0"/>
            </a:rPr>
            <a:t>independe de solicitação</a:t>
          </a:r>
          <a:endParaRPr lang="pt-BR" sz="2400" b="1" u="sng" dirty="0">
            <a:latin typeface="Arial" pitchFamily="34" charset="0"/>
            <a:cs typeface="Arial" pitchFamily="34" charset="0"/>
          </a:endParaRPr>
        </a:p>
      </dgm:t>
    </dgm:pt>
    <dgm:pt modelId="{2828A898-B6C3-42CA-823A-2E226FDF77C3}" type="parTrans" cxnId="{D7E9D05F-D1D3-41F1-8CE6-2E1ACEC71F96}">
      <dgm:prSet/>
      <dgm:spPr/>
      <dgm:t>
        <a:bodyPr/>
        <a:lstStyle/>
        <a:p>
          <a:endParaRPr lang="pt-BR" sz="1800">
            <a:latin typeface="Arial" pitchFamily="34" charset="0"/>
            <a:cs typeface="Arial" pitchFamily="34" charset="0"/>
          </a:endParaRPr>
        </a:p>
      </dgm:t>
    </dgm:pt>
    <dgm:pt modelId="{A2ADFF52-23D1-40B2-B456-A569A931425E}" type="sibTrans" cxnId="{D7E9D05F-D1D3-41F1-8CE6-2E1ACEC71F96}">
      <dgm:prSet/>
      <dgm:spPr/>
      <dgm:t>
        <a:bodyPr/>
        <a:lstStyle/>
        <a:p>
          <a:endParaRPr lang="pt-BR" sz="1800">
            <a:latin typeface="Arial" pitchFamily="34" charset="0"/>
            <a:cs typeface="Arial" pitchFamily="34" charset="0"/>
          </a:endParaRPr>
        </a:p>
      </dgm:t>
    </dgm:pt>
    <dgm:pt modelId="{E7A8EE04-E7B7-4CC9-A53C-4DA89D5F3499}">
      <dgm:prSet phldrT="[Texto]" custT="1"/>
      <dgm:spPr/>
      <dgm:t>
        <a:bodyPr/>
        <a:lstStyle/>
        <a:p>
          <a:r>
            <a:rPr lang="pt-BR" sz="2400" dirty="0" smtClean="0">
              <a:latin typeface="Arial" pitchFamily="34" charset="0"/>
              <a:cs typeface="Arial" pitchFamily="34" charset="0"/>
            </a:rPr>
            <a:t>Utilização de </a:t>
          </a:r>
          <a:r>
            <a:rPr lang="pt-BR" sz="2400" b="1" u="sng" dirty="0" smtClean="0">
              <a:latin typeface="Arial" pitchFamily="34" charset="0"/>
              <a:cs typeface="Arial" pitchFamily="34" charset="0"/>
            </a:rPr>
            <a:t>tecnologias</a:t>
          </a:r>
          <a:r>
            <a:rPr lang="pt-BR" sz="2400" u="sng" dirty="0" smtClean="0">
              <a:latin typeface="Arial" pitchFamily="34" charset="0"/>
              <a:cs typeface="Arial" pitchFamily="34" charset="0"/>
            </a:rPr>
            <a:t> da informação</a:t>
          </a:r>
          <a:endParaRPr lang="pt-BR" sz="2400" u="sng" dirty="0">
            <a:latin typeface="Arial" pitchFamily="34" charset="0"/>
            <a:cs typeface="Arial" pitchFamily="34" charset="0"/>
          </a:endParaRPr>
        </a:p>
      </dgm:t>
    </dgm:pt>
    <dgm:pt modelId="{4FA994A2-5453-4C50-A577-440EE638AD0C}" type="parTrans" cxnId="{99292169-72BC-4252-8E8B-AB3940857A57}">
      <dgm:prSet/>
      <dgm:spPr/>
      <dgm:t>
        <a:bodyPr/>
        <a:lstStyle/>
        <a:p>
          <a:endParaRPr lang="pt-BR" sz="1800">
            <a:latin typeface="Arial" pitchFamily="34" charset="0"/>
            <a:cs typeface="Arial" pitchFamily="34" charset="0"/>
          </a:endParaRPr>
        </a:p>
      </dgm:t>
    </dgm:pt>
    <dgm:pt modelId="{5FA9CF90-421F-403E-BE67-F46A0D5BFB5A}" type="sibTrans" cxnId="{99292169-72BC-4252-8E8B-AB3940857A57}">
      <dgm:prSet/>
      <dgm:spPr/>
      <dgm:t>
        <a:bodyPr/>
        <a:lstStyle/>
        <a:p>
          <a:endParaRPr lang="pt-BR" sz="1800">
            <a:latin typeface="Arial" pitchFamily="34" charset="0"/>
            <a:cs typeface="Arial" pitchFamily="34" charset="0"/>
          </a:endParaRPr>
        </a:p>
      </dgm:t>
    </dgm:pt>
    <dgm:pt modelId="{7038033E-8736-4847-9AEC-CEFFC82A133D}">
      <dgm:prSet phldrT="[Texto]" custT="1"/>
      <dgm:spPr/>
      <dgm:t>
        <a:bodyPr/>
        <a:lstStyle/>
        <a:p>
          <a:r>
            <a:rPr lang="pt-BR" sz="2400" dirty="0" smtClean="0">
              <a:latin typeface="Arial" pitchFamily="34" charset="0"/>
              <a:cs typeface="Arial" pitchFamily="34" charset="0"/>
            </a:rPr>
            <a:t>Desenvolvimento da </a:t>
          </a:r>
          <a:r>
            <a:rPr lang="pt-BR" sz="2400" b="1" u="sng" dirty="0" smtClean="0">
              <a:latin typeface="Arial" pitchFamily="34" charset="0"/>
              <a:cs typeface="Arial" pitchFamily="34" charset="0"/>
            </a:rPr>
            <a:t>Cultura de Transparência</a:t>
          </a:r>
          <a:endParaRPr lang="pt-BR" sz="2400" b="1" u="sng" dirty="0">
            <a:latin typeface="Arial" pitchFamily="34" charset="0"/>
            <a:cs typeface="Arial" pitchFamily="34" charset="0"/>
          </a:endParaRPr>
        </a:p>
      </dgm:t>
    </dgm:pt>
    <dgm:pt modelId="{26132F54-06C8-47B2-8DB6-2187DC12F9B1}" type="parTrans" cxnId="{E1E3BE02-D63F-40DF-AD7B-C20B645C356E}">
      <dgm:prSet/>
      <dgm:spPr/>
      <dgm:t>
        <a:bodyPr/>
        <a:lstStyle/>
        <a:p>
          <a:endParaRPr lang="pt-BR" sz="1800">
            <a:latin typeface="Arial" pitchFamily="34" charset="0"/>
            <a:cs typeface="Arial" pitchFamily="34" charset="0"/>
          </a:endParaRPr>
        </a:p>
      </dgm:t>
    </dgm:pt>
    <dgm:pt modelId="{97D9AFB2-BB23-47C9-91FC-8536AD0C653B}" type="sibTrans" cxnId="{E1E3BE02-D63F-40DF-AD7B-C20B645C356E}">
      <dgm:prSet/>
      <dgm:spPr/>
      <dgm:t>
        <a:bodyPr/>
        <a:lstStyle/>
        <a:p>
          <a:endParaRPr lang="pt-BR" sz="1800">
            <a:latin typeface="Arial" pitchFamily="34" charset="0"/>
            <a:cs typeface="Arial" pitchFamily="34" charset="0"/>
          </a:endParaRPr>
        </a:p>
      </dgm:t>
    </dgm:pt>
    <dgm:pt modelId="{E241A87C-8F6F-42E7-9161-ACD67D120A34}">
      <dgm:prSet phldrT="[Texto]" custT="1"/>
      <dgm:spPr/>
      <dgm:t>
        <a:bodyPr/>
        <a:lstStyle/>
        <a:p>
          <a:r>
            <a:rPr lang="pt-BR" sz="2400" b="1" u="sng" dirty="0" smtClean="0">
              <a:latin typeface="Arial" pitchFamily="34" charset="0"/>
              <a:cs typeface="Arial" pitchFamily="34" charset="0"/>
            </a:rPr>
            <a:t>Controle Social </a:t>
          </a:r>
          <a:r>
            <a:rPr lang="pt-BR" sz="2400" dirty="0" smtClean="0">
              <a:latin typeface="Arial" pitchFamily="34" charset="0"/>
              <a:cs typeface="Arial" pitchFamily="34" charset="0"/>
            </a:rPr>
            <a:t>da administração pública</a:t>
          </a:r>
          <a:endParaRPr lang="pt-BR" sz="2400" dirty="0">
            <a:latin typeface="Arial" pitchFamily="34" charset="0"/>
            <a:cs typeface="Arial" pitchFamily="34" charset="0"/>
          </a:endParaRPr>
        </a:p>
      </dgm:t>
    </dgm:pt>
    <dgm:pt modelId="{4133DCAD-0D12-4F0A-85B7-2EE0FAE5B2E6}" type="parTrans" cxnId="{C5591A59-C71C-4CFD-8D1F-F1631786A384}">
      <dgm:prSet/>
      <dgm:spPr/>
      <dgm:t>
        <a:bodyPr/>
        <a:lstStyle/>
        <a:p>
          <a:endParaRPr lang="pt-BR" sz="1800">
            <a:latin typeface="Arial" pitchFamily="34" charset="0"/>
            <a:cs typeface="Arial" pitchFamily="34" charset="0"/>
          </a:endParaRPr>
        </a:p>
      </dgm:t>
    </dgm:pt>
    <dgm:pt modelId="{0F736CA6-CBF7-44AE-8FBB-817192116FE7}" type="sibTrans" cxnId="{C5591A59-C71C-4CFD-8D1F-F1631786A384}">
      <dgm:prSet/>
      <dgm:spPr/>
      <dgm:t>
        <a:bodyPr/>
        <a:lstStyle/>
        <a:p>
          <a:endParaRPr lang="pt-BR" sz="1800">
            <a:latin typeface="Arial" pitchFamily="34" charset="0"/>
            <a:cs typeface="Arial" pitchFamily="34" charset="0"/>
          </a:endParaRPr>
        </a:p>
      </dgm:t>
    </dgm:pt>
    <dgm:pt modelId="{9DBA8551-E11D-43BB-883F-290E9B3D6DBE}" type="pres">
      <dgm:prSet presAssocID="{6874BC33-18A3-407D-B8DF-351110B0F66C}" presName="Name0" presStyleCnt="0">
        <dgm:presLayoutVars>
          <dgm:dir/>
          <dgm:resizeHandles val="exact"/>
        </dgm:presLayoutVars>
      </dgm:prSet>
      <dgm:spPr/>
      <dgm:t>
        <a:bodyPr/>
        <a:lstStyle/>
        <a:p>
          <a:endParaRPr lang="pt-BR"/>
        </a:p>
      </dgm:t>
    </dgm:pt>
    <dgm:pt modelId="{13D602B6-353C-4829-B726-44AA24407EA3}" type="pres">
      <dgm:prSet presAssocID="{6874BC33-18A3-407D-B8DF-351110B0F66C}" presName="cycle" presStyleCnt="0"/>
      <dgm:spPr/>
      <dgm:t>
        <a:bodyPr/>
        <a:lstStyle/>
        <a:p>
          <a:endParaRPr lang="pt-BR"/>
        </a:p>
      </dgm:t>
    </dgm:pt>
    <dgm:pt modelId="{2ABB0724-BD06-45B1-826C-0A078FA82A2B}" type="pres">
      <dgm:prSet presAssocID="{4C840341-CD14-422E-9E7E-AE78A0E951B5}" presName="nodeFirstNode" presStyleLbl="node1" presStyleIdx="0" presStyleCnt="5" custScaleX="129775" custScaleY="106187">
        <dgm:presLayoutVars>
          <dgm:bulletEnabled val="1"/>
        </dgm:presLayoutVars>
      </dgm:prSet>
      <dgm:spPr/>
      <dgm:t>
        <a:bodyPr/>
        <a:lstStyle/>
        <a:p>
          <a:endParaRPr lang="pt-BR"/>
        </a:p>
      </dgm:t>
    </dgm:pt>
    <dgm:pt modelId="{89EB5198-66E9-49A8-820C-D14EB18BAD4D}" type="pres">
      <dgm:prSet presAssocID="{4517F283-56BB-45C8-9632-CDCFA6A3969B}" presName="sibTransFirstNode" presStyleLbl="bgShp" presStyleIdx="0" presStyleCnt="1"/>
      <dgm:spPr/>
      <dgm:t>
        <a:bodyPr/>
        <a:lstStyle/>
        <a:p>
          <a:endParaRPr lang="pt-BR"/>
        </a:p>
      </dgm:t>
    </dgm:pt>
    <dgm:pt modelId="{3F6C5EFC-18DB-4CB0-9128-7AA516AFC4F8}" type="pres">
      <dgm:prSet presAssocID="{653E813C-73B2-4456-A20F-D7343254DABB}" presName="nodeFollowingNodes" presStyleLbl="node1" presStyleIdx="1" presStyleCnt="5" custScaleX="129775" custScaleY="106187">
        <dgm:presLayoutVars>
          <dgm:bulletEnabled val="1"/>
        </dgm:presLayoutVars>
      </dgm:prSet>
      <dgm:spPr/>
      <dgm:t>
        <a:bodyPr/>
        <a:lstStyle/>
        <a:p>
          <a:endParaRPr lang="pt-BR"/>
        </a:p>
      </dgm:t>
    </dgm:pt>
    <dgm:pt modelId="{64C31E46-A8B9-48F3-AEC6-4712B36CFD44}" type="pres">
      <dgm:prSet presAssocID="{E7A8EE04-E7B7-4CC9-A53C-4DA89D5F3499}" presName="nodeFollowingNodes" presStyleLbl="node1" presStyleIdx="2" presStyleCnt="5" custScaleX="129775" custScaleY="106187" custRadScaleRad="111868" custRadScaleInc="-24572">
        <dgm:presLayoutVars>
          <dgm:bulletEnabled val="1"/>
        </dgm:presLayoutVars>
      </dgm:prSet>
      <dgm:spPr/>
      <dgm:t>
        <a:bodyPr/>
        <a:lstStyle/>
        <a:p>
          <a:endParaRPr lang="pt-BR"/>
        </a:p>
      </dgm:t>
    </dgm:pt>
    <dgm:pt modelId="{873CC002-E621-4920-8E2A-7A3F0226FFE0}" type="pres">
      <dgm:prSet presAssocID="{7038033E-8736-4847-9AEC-CEFFC82A133D}" presName="nodeFollowingNodes" presStyleLbl="node1" presStyleIdx="3" presStyleCnt="5" custScaleX="129775" custScaleY="106187" custRadScaleRad="112029" custRadScaleInc="26688">
        <dgm:presLayoutVars>
          <dgm:bulletEnabled val="1"/>
        </dgm:presLayoutVars>
      </dgm:prSet>
      <dgm:spPr/>
      <dgm:t>
        <a:bodyPr/>
        <a:lstStyle/>
        <a:p>
          <a:endParaRPr lang="pt-BR"/>
        </a:p>
      </dgm:t>
    </dgm:pt>
    <dgm:pt modelId="{8E7E60ED-E012-4D50-B5DA-E682ADAFD236}" type="pres">
      <dgm:prSet presAssocID="{E241A87C-8F6F-42E7-9161-ACD67D120A34}" presName="nodeFollowingNodes" presStyleLbl="node1" presStyleIdx="4" presStyleCnt="5" custScaleX="129775" custScaleY="106187">
        <dgm:presLayoutVars>
          <dgm:bulletEnabled val="1"/>
        </dgm:presLayoutVars>
      </dgm:prSet>
      <dgm:spPr/>
      <dgm:t>
        <a:bodyPr/>
        <a:lstStyle/>
        <a:p>
          <a:endParaRPr lang="pt-BR"/>
        </a:p>
      </dgm:t>
    </dgm:pt>
  </dgm:ptLst>
  <dgm:cxnLst>
    <dgm:cxn modelId="{51FC5650-D00D-4B39-A728-BC2645196501}" type="presOf" srcId="{7038033E-8736-4847-9AEC-CEFFC82A133D}" destId="{873CC002-E621-4920-8E2A-7A3F0226FFE0}" srcOrd="0" destOrd="0" presId="urn:microsoft.com/office/officeart/2005/8/layout/cycle3"/>
    <dgm:cxn modelId="{B5245091-3BB9-499F-9915-4420EF45F70F}" type="presOf" srcId="{653E813C-73B2-4456-A20F-D7343254DABB}" destId="{3F6C5EFC-18DB-4CB0-9128-7AA516AFC4F8}" srcOrd="0" destOrd="0" presId="urn:microsoft.com/office/officeart/2005/8/layout/cycle3"/>
    <dgm:cxn modelId="{C5591A59-C71C-4CFD-8D1F-F1631786A384}" srcId="{6874BC33-18A3-407D-B8DF-351110B0F66C}" destId="{E241A87C-8F6F-42E7-9161-ACD67D120A34}" srcOrd="4" destOrd="0" parTransId="{4133DCAD-0D12-4F0A-85B7-2EE0FAE5B2E6}" sibTransId="{0F736CA6-CBF7-44AE-8FBB-817192116FE7}"/>
    <dgm:cxn modelId="{E1E3BE02-D63F-40DF-AD7B-C20B645C356E}" srcId="{6874BC33-18A3-407D-B8DF-351110B0F66C}" destId="{7038033E-8736-4847-9AEC-CEFFC82A133D}" srcOrd="3" destOrd="0" parTransId="{26132F54-06C8-47B2-8DB6-2187DC12F9B1}" sibTransId="{97D9AFB2-BB23-47C9-91FC-8536AD0C653B}"/>
    <dgm:cxn modelId="{F7B4B911-28F3-4BAF-AD33-9E31E366A321}" type="presOf" srcId="{4C840341-CD14-422E-9E7E-AE78A0E951B5}" destId="{2ABB0724-BD06-45B1-826C-0A078FA82A2B}" srcOrd="0" destOrd="0" presId="urn:microsoft.com/office/officeart/2005/8/layout/cycle3"/>
    <dgm:cxn modelId="{7B4993E9-794F-4878-BFB1-91739A1AB1D6}" type="presOf" srcId="{4517F283-56BB-45C8-9632-CDCFA6A3969B}" destId="{89EB5198-66E9-49A8-820C-D14EB18BAD4D}" srcOrd="0" destOrd="0" presId="urn:microsoft.com/office/officeart/2005/8/layout/cycle3"/>
    <dgm:cxn modelId="{73B47C46-5D74-4687-A4D2-FAA3A69F1224}" type="presOf" srcId="{E7A8EE04-E7B7-4CC9-A53C-4DA89D5F3499}" destId="{64C31E46-A8B9-48F3-AEC6-4712B36CFD44}" srcOrd="0" destOrd="0" presId="urn:microsoft.com/office/officeart/2005/8/layout/cycle3"/>
    <dgm:cxn modelId="{D7E9D05F-D1D3-41F1-8CE6-2E1ACEC71F96}" srcId="{6874BC33-18A3-407D-B8DF-351110B0F66C}" destId="{653E813C-73B2-4456-A20F-D7343254DABB}" srcOrd="1" destOrd="0" parTransId="{2828A898-B6C3-42CA-823A-2E226FDF77C3}" sibTransId="{A2ADFF52-23D1-40B2-B456-A569A931425E}"/>
    <dgm:cxn modelId="{99292169-72BC-4252-8E8B-AB3940857A57}" srcId="{6874BC33-18A3-407D-B8DF-351110B0F66C}" destId="{E7A8EE04-E7B7-4CC9-A53C-4DA89D5F3499}" srcOrd="2" destOrd="0" parTransId="{4FA994A2-5453-4C50-A577-440EE638AD0C}" sibTransId="{5FA9CF90-421F-403E-BE67-F46A0D5BFB5A}"/>
    <dgm:cxn modelId="{B2508FE2-A90D-4D81-A841-C44CED4C8345}" srcId="{6874BC33-18A3-407D-B8DF-351110B0F66C}" destId="{4C840341-CD14-422E-9E7E-AE78A0E951B5}" srcOrd="0" destOrd="0" parTransId="{CE8B85B9-E1CA-450F-97C2-AC1CAFD9A0F8}" sibTransId="{4517F283-56BB-45C8-9632-CDCFA6A3969B}"/>
    <dgm:cxn modelId="{AFACB60A-4500-43B5-941B-33AE4438BC0D}" type="presOf" srcId="{E241A87C-8F6F-42E7-9161-ACD67D120A34}" destId="{8E7E60ED-E012-4D50-B5DA-E682ADAFD236}" srcOrd="0" destOrd="0" presId="urn:microsoft.com/office/officeart/2005/8/layout/cycle3"/>
    <dgm:cxn modelId="{E57CA35E-5224-4143-978C-021A8E1CA770}" type="presOf" srcId="{6874BC33-18A3-407D-B8DF-351110B0F66C}" destId="{9DBA8551-E11D-43BB-883F-290E9B3D6DBE}" srcOrd="0" destOrd="0" presId="urn:microsoft.com/office/officeart/2005/8/layout/cycle3"/>
    <dgm:cxn modelId="{DA32CC6A-540F-4947-8EAC-83CBB1A28932}" type="presParOf" srcId="{9DBA8551-E11D-43BB-883F-290E9B3D6DBE}" destId="{13D602B6-353C-4829-B726-44AA24407EA3}" srcOrd="0" destOrd="0" presId="urn:microsoft.com/office/officeart/2005/8/layout/cycle3"/>
    <dgm:cxn modelId="{6B695C87-4621-44FC-8185-4C7808A449BB}" type="presParOf" srcId="{13D602B6-353C-4829-B726-44AA24407EA3}" destId="{2ABB0724-BD06-45B1-826C-0A078FA82A2B}" srcOrd="0" destOrd="0" presId="urn:microsoft.com/office/officeart/2005/8/layout/cycle3"/>
    <dgm:cxn modelId="{61CC7653-CCB8-4651-951A-79CB8B6A502E}" type="presParOf" srcId="{13D602B6-353C-4829-B726-44AA24407EA3}" destId="{89EB5198-66E9-49A8-820C-D14EB18BAD4D}" srcOrd="1" destOrd="0" presId="urn:microsoft.com/office/officeart/2005/8/layout/cycle3"/>
    <dgm:cxn modelId="{7B085B8B-7EB9-43E8-9D15-06B7453EDA43}" type="presParOf" srcId="{13D602B6-353C-4829-B726-44AA24407EA3}" destId="{3F6C5EFC-18DB-4CB0-9128-7AA516AFC4F8}" srcOrd="2" destOrd="0" presId="urn:microsoft.com/office/officeart/2005/8/layout/cycle3"/>
    <dgm:cxn modelId="{80401106-5018-4872-9959-00F8AFBDB56F}" type="presParOf" srcId="{13D602B6-353C-4829-B726-44AA24407EA3}" destId="{64C31E46-A8B9-48F3-AEC6-4712B36CFD44}" srcOrd="3" destOrd="0" presId="urn:microsoft.com/office/officeart/2005/8/layout/cycle3"/>
    <dgm:cxn modelId="{71AAA11B-5D1E-43BA-B8F1-8F71204D1CD7}" type="presParOf" srcId="{13D602B6-353C-4829-B726-44AA24407EA3}" destId="{873CC002-E621-4920-8E2A-7A3F0226FFE0}" srcOrd="4" destOrd="0" presId="urn:microsoft.com/office/officeart/2005/8/layout/cycle3"/>
    <dgm:cxn modelId="{91F4F2A5-141D-4536-A129-94130377639F}" type="presParOf" srcId="{13D602B6-353C-4829-B726-44AA24407EA3}" destId="{8E7E60ED-E012-4D50-B5DA-E682ADAFD23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CB23AD-2321-4B0D-9329-C13F292C9A1A}" type="doc">
      <dgm:prSet loTypeId="urn:microsoft.com/office/officeart/2005/8/layout/hierarchy1" loCatId="hierarchy" qsTypeId="urn:microsoft.com/office/officeart/2005/8/quickstyle/simple3" qsCatId="simple" csTypeId="urn:microsoft.com/office/officeart/2005/8/colors/accent2_2" csCatId="accent2" phldr="1"/>
      <dgm:spPr/>
      <dgm:t>
        <a:bodyPr/>
        <a:lstStyle/>
        <a:p>
          <a:endParaRPr lang="pt-BR"/>
        </a:p>
      </dgm:t>
    </dgm:pt>
    <dgm:pt modelId="{4DB93DB2-C8A2-4DE7-844B-36B1720066C1}">
      <dgm:prSet phldrT="[Texto]"/>
      <dgm:spPr>
        <a:xfrm>
          <a:off x="2362903" y="428625"/>
          <a:ext cx="3270421" cy="2076717"/>
        </a:xfrm>
      </dgm:spPr>
      <dgm:t>
        <a:bodyPr/>
        <a:lstStyle/>
        <a:p>
          <a:r>
            <a:rPr lang="pt-BR" b="1" dirty="0" smtClean="0">
              <a:latin typeface="Arial"/>
              <a:ea typeface="+mn-ea"/>
              <a:cs typeface="+mn-cs"/>
            </a:rPr>
            <a:t>MODALIDES DE ACESSO À INFORMAÇÃO</a:t>
          </a:r>
          <a:endParaRPr lang="pt-BR" dirty="0">
            <a:latin typeface="Arial"/>
            <a:ea typeface="+mn-ea"/>
            <a:cs typeface="+mn-cs"/>
          </a:endParaRPr>
        </a:p>
      </dgm:t>
    </dgm:pt>
    <dgm:pt modelId="{43BFEB4C-3052-4EA0-8226-02803EF58348}" type="parTrans" cxnId="{91552D24-65F9-4507-B3E6-039B9AF1D353}">
      <dgm:prSet/>
      <dgm:spPr/>
      <dgm:t>
        <a:bodyPr/>
        <a:lstStyle/>
        <a:p>
          <a:endParaRPr lang="pt-BR">
            <a:solidFill>
              <a:schemeClr val="tx1"/>
            </a:solidFill>
          </a:endParaRPr>
        </a:p>
      </dgm:t>
    </dgm:pt>
    <dgm:pt modelId="{E1751DA0-E06B-4C9D-9843-81EF668A24BD}" type="sibTrans" cxnId="{91552D24-65F9-4507-B3E6-039B9AF1D353}">
      <dgm:prSet/>
      <dgm:spPr/>
      <dgm:t>
        <a:bodyPr/>
        <a:lstStyle/>
        <a:p>
          <a:endParaRPr lang="pt-BR">
            <a:solidFill>
              <a:schemeClr val="tx1"/>
            </a:solidFill>
          </a:endParaRPr>
        </a:p>
      </dgm:t>
    </dgm:pt>
    <dgm:pt modelId="{647B6C0E-4865-41AB-99D0-9989D2D8F3B6}">
      <dgm:prSet phldrT="[Texto]"/>
      <dgm:spPr>
        <a:xfrm>
          <a:off x="364311" y="3456491"/>
          <a:ext cx="3270421" cy="2076717"/>
        </a:xfrm>
      </dgm:spPr>
      <dgm:t>
        <a:bodyPr/>
        <a:lstStyle/>
        <a:p>
          <a:r>
            <a:rPr lang="pt-BR" b="1" smtClean="0">
              <a:latin typeface="Arial"/>
              <a:ea typeface="+mn-ea"/>
              <a:cs typeface="+mn-cs"/>
            </a:rPr>
            <a:t>Transparência Ativa: </a:t>
          </a:r>
          <a:r>
            <a:rPr lang="pt-BR" smtClean="0">
              <a:latin typeface="Arial"/>
              <a:ea typeface="+mn-ea"/>
              <a:cs typeface="+mn-cs"/>
            </a:rPr>
            <a:t>Divulgação de informações por iniciativa do setor público, independente de qualquer solicitação</a:t>
          </a:r>
          <a:endParaRPr lang="pt-BR" dirty="0">
            <a:latin typeface="Arial"/>
            <a:ea typeface="+mn-ea"/>
            <a:cs typeface="+mn-cs"/>
          </a:endParaRPr>
        </a:p>
      </dgm:t>
    </dgm:pt>
    <dgm:pt modelId="{EF27C331-D85A-4BFE-A901-F9381788356B}" type="parTrans" cxnId="{998CAE9E-AED1-4AF4-98CF-4DB0ED674072}">
      <dgm:prSet/>
      <dgm:spPr>
        <a:xfrm>
          <a:off x="1636142" y="2160132"/>
          <a:ext cx="1998591" cy="951147"/>
        </a:xfrm>
      </dgm:spPr>
      <dgm:t>
        <a:bodyPr/>
        <a:lstStyle/>
        <a:p>
          <a:endParaRPr lang="pt-BR">
            <a:solidFill>
              <a:schemeClr val="tx1"/>
            </a:solidFill>
          </a:endParaRPr>
        </a:p>
      </dgm:t>
    </dgm:pt>
    <dgm:pt modelId="{95F0B5CC-A4BB-444C-BB71-061B7CD4FE59}" type="sibTrans" cxnId="{998CAE9E-AED1-4AF4-98CF-4DB0ED674072}">
      <dgm:prSet/>
      <dgm:spPr/>
      <dgm:t>
        <a:bodyPr/>
        <a:lstStyle/>
        <a:p>
          <a:endParaRPr lang="pt-BR">
            <a:solidFill>
              <a:schemeClr val="tx1"/>
            </a:solidFill>
          </a:endParaRPr>
        </a:p>
      </dgm:t>
    </dgm:pt>
    <dgm:pt modelId="{68B18359-FD82-43A7-B615-229DCAAEDF95}">
      <dgm:prSet phldrT="[Texto]"/>
      <dgm:spPr>
        <a:xfrm>
          <a:off x="4361494" y="3456491"/>
          <a:ext cx="3270421" cy="2076717"/>
        </a:xfrm>
      </dgm:spPr>
      <dgm:t>
        <a:bodyPr/>
        <a:lstStyle/>
        <a:p>
          <a:r>
            <a:rPr lang="pt-BR" b="1" smtClean="0">
              <a:latin typeface="Arial"/>
              <a:ea typeface="+mn-ea"/>
              <a:cs typeface="+mn-cs"/>
            </a:rPr>
            <a:t>Transparência Passiva: </a:t>
          </a:r>
          <a:r>
            <a:rPr lang="pt-BR" smtClean="0">
              <a:latin typeface="Arial"/>
              <a:ea typeface="+mn-ea"/>
              <a:cs typeface="+mn-cs"/>
            </a:rPr>
            <a:t>Divulgação de informações em atendimento às solicitações da sociedade.</a:t>
          </a:r>
          <a:endParaRPr lang="pt-BR" dirty="0">
            <a:latin typeface="Arial"/>
            <a:ea typeface="+mn-ea"/>
            <a:cs typeface="+mn-cs"/>
          </a:endParaRPr>
        </a:p>
      </dgm:t>
    </dgm:pt>
    <dgm:pt modelId="{5C4A46D0-A08F-4F57-973B-4516AC0414C8}" type="parTrans" cxnId="{B2CCFB60-FC82-43E3-BF92-5C15CDC07CDF}">
      <dgm:prSet/>
      <dgm:spPr>
        <a:xfrm>
          <a:off x="3634733" y="2160132"/>
          <a:ext cx="1998591" cy="951147"/>
        </a:xfrm>
      </dgm:spPr>
      <dgm:t>
        <a:bodyPr/>
        <a:lstStyle/>
        <a:p>
          <a:endParaRPr lang="pt-BR">
            <a:solidFill>
              <a:schemeClr val="tx1"/>
            </a:solidFill>
          </a:endParaRPr>
        </a:p>
      </dgm:t>
    </dgm:pt>
    <dgm:pt modelId="{F164E351-3595-48C0-8AD4-1B6239C990BD}" type="sibTrans" cxnId="{B2CCFB60-FC82-43E3-BF92-5C15CDC07CDF}">
      <dgm:prSet/>
      <dgm:spPr/>
      <dgm:t>
        <a:bodyPr/>
        <a:lstStyle/>
        <a:p>
          <a:endParaRPr lang="pt-BR">
            <a:solidFill>
              <a:schemeClr val="tx1"/>
            </a:solidFill>
          </a:endParaRPr>
        </a:p>
      </dgm:t>
    </dgm:pt>
    <dgm:pt modelId="{40573471-289F-4458-996E-228E6D2DB879}" type="pres">
      <dgm:prSet presAssocID="{BECB23AD-2321-4B0D-9329-C13F292C9A1A}" presName="hierChild1" presStyleCnt="0">
        <dgm:presLayoutVars>
          <dgm:chPref val="1"/>
          <dgm:dir/>
          <dgm:animOne val="branch"/>
          <dgm:animLvl val="lvl"/>
          <dgm:resizeHandles/>
        </dgm:presLayoutVars>
      </dgm:prSet>
      <dgm:spPr/>
      <dgm:t>
        <a:bodyPr/>
        <a:lstStyle/>
        <a:p>
          <a:endParaRPr lang="pt-BR"/>
        </a:p>
      </dgm:t>
    </dgm:pt>
    <dgm:pt modelId="{101622C4-840A-4DBF-B8A5-7CA40BB679A6}" type="pres">
      <dgm:prSet presAssocID="{4DB93DB2-C8A2-4DE7-844B-36B1720066C1}" presName="hierRoot1" presStyleCnt="0"/>
      <dgm:spPr/>
      <dgm:t>
        <a:bodyPr/>
        <a:lstStyle/>
        <a:p>
          <a:endParaRPr lang="en-US"/>
        </a:p>
      </dgm:t>
    </dgm:pt>
    <dgm:pt modelId="{60DCCBB9-2482-41B7-B256-2003312EFC26}" type="pres">
      <dgm:prSet presAssocID="{4DB93DB2-C8A2-4DE7-844B-36B1720066C1}" presName="composite" presStyleCnt="0"/>
      <dgm:spPr/>
      <dgm:t>
        <a:bodyPr/>
        <a:lstStyle/>
        <a:p>
          <a:endParaRPr lang="en-US"/>
        </a:p>
      </dgm:t>
    </dgm:pt>
    <dgm:pt modelId="{5008EAC1-16D3-4CE6-A35D-6DF7FE170776}" type="pres">
      <dgm:prSet presAssocID="{4DB93DB2-C8A2-4DE7-844B-36B1720066C1}" presName="background" presStyleLbl="node0" presStyleIdx="0" presStyleCnt="1"/>
      <dgm:spPr>
        <a:xfrm>
          <a:off x="1999522" y="83414"/>
          <a:ext cx="3270421" cy="2076717"/>
        </a:xfrm>
        <a:prstGeom prst="roundRect">
          <a:avLst>
            <a:gd name="adj" fmla="val 10000"/>
          </a:avLst>
        </a:prstGeom>
      </dgm:spPr>
      <dgm:t>
        <a:bodyPr/>
        <a:lstStyle/>
        <a:p>
          <a:endParaRPr lang="pt-BR"/>
        </a:p>
      </dgm:t>
    </dgm:pt>
    <dgm:pt modelId="{9A333437-BB71-48EE-BA4C-8FF72D6D013F}" type="pres">
      <dgm:prSet presAssocID="{4DB93DB2-C8A2-4DE7-844B-36B1720066C1}" presName="text" presStyleLbl="fgAcc0" presStyleIdx="0" presStyleCnt="1" custLinFactNeighborX="-935" custLinFactNeighborY="-982">
        <dgm:presLayoutVars>
          <dgm:chPref val="3"/>
        </dgm:presLayoutVars>
      </dgm:prSet>
      <dgm:spPr>
        <a:prstGeom prst="roundRect">
          <a:avLst>
            <a:gd name="adj" fmla="val 10000"/>
          </a:avLst>
        </a:prstGeom>
      </dgm:spPr>
      <dgm:t>
        <a:bodyPr/>
        <a:lstStyle/>
        <a:p>
          <a:endParaRPr lang="pt-BR"/>
        </a:p>
      </dgm:t>
    </dgm:pt>
    <dgm:pt modelId="{A7E01A97-08EC-4E1D-B9BC-FEED0DE3BA7A}" type="pres">
      <dgm:prSet presAssocID="{4DB93DB2-C8A2-4DE7-844B-36B1720066C1}" presName="hierChild2" presStyleCnt="0"/>
      <dgm:spPr/>
      <dgm:t>
        <a:bodyPr/>
        <a:lstStyle/>
        <a:p>
          <a:endParaRPr lang="en-US"/>
        </a:p>
      </dgm:t>
    </dgm:pt>
    <dgm:pt modelId="{C1FA687F-6040-453A-8CED-A3BF88CF9D0F}" type="pres">
      <dgm:prSet presAssocID="{EF27C331-D85A-4BFE-A901-F9381788356B}" presName="Name10" presStyleLbl="parChTrans1D2" presStyleIdx="0" presStyleCnt="2"/>
      <dgm:spPr>
        <a:custGeom>
          <a:avLst/>
          <a:gdLst/>
          <a:ahLst/>
          <a:cxnLst/>
          <a:rect l="0" t="0" r="0" b="0"/>
          <a:pathLst>
            <a:path>
              <a:moveTo>
                <a:pt x="1998591" y="0"/>
              </a:moveTo>
              <a:lnTo>
                <a:pt x="1998591" y="648179"/>
              </a:lnTo>
              <a:lnTo>
                <a:pt x="0" y="648179"/>
              </a:lnTo>
              <a:lnTo>
                <a:pt x="0" y="951147"/>
              </a:lnTo>
            </a:path>
          </a:pathLst>
        </a:custGeom>
      </dgm:spPr>
      <dgm:t>
        <a:bodyPr/>
        <a:lstStyle/>
        <a:p>
          <a:endParaRPr lang="pt-BR"/>
        </a:p>
      </dgm:t>
    </dgm:pt>
    <dgm:pt modelId="{D6172F68-6474-4664-B07C-1D3E3B4CEA00}" type="pres">
      <dgm:prSet presAssocID="{647B6C0E-4865-41AB-99D0-9989D2D8F3B6}" presName="hierRoot2" presStyleCnt="0"/>
      <dgm:spPr/>
      <dgm:t>
        <a:bodyPr/>
        <a:lstStyle/>
        <a:p>
          <a:endParaRPr lang="en-US"/>
        </a:p>
      </dgm:t>
    </dgm:pt>
    <dgm:pt modelId="{7EC9F5C4-2356-421B-986A-239DBB491590}" type="pres">
      <dgm:prSet presAssocID="{647B6C0E-4865-41AB-99D0-9989D2D8F3B6}" presName="composite2" presStyleCnt="0"/>
      <dgm:spPr/>
      <dgm:t>
        <a:bodyPr/>
        <a:lstStyle/>
        <a:p>
          <a:endParaRPr lang="en-US"/>
        </a:p>
      </dgm:t>
    </dgm:pt>
    <dgm:pt modelId="{330FC6ED-B49B-4FCA-98A6-9F3BDA30C05C}" type="pres">
      <dgm:prSet presAssocID="{647B6C0E-4865-41AB-99D0-9989D2D8F3B6}" presName="background2" presStyleLbl="node2" presStyleIdx="0" presStyleCnt="2"/>
      <dgm:spPr>
        <a:xfrm>
          <a:off x="931" y="3111280"/>
          <a:ext cx="3270421" cy="2076717"/>
        </a:xfrm>
        <a:prstGeom prst="roundRect">
          <a:avLst>
            <a:gd name="adj" fmla="val 10000"/>
          </a:avLst>
        </a:prstGeom>
      </dgm:spPr>
      <dgm:t>
        <a:bodyPr/>
        <a:lstStyle/>
        <a:p>
          <a:endParaRPr lang="pt-BR"/>
        </a:p>
      </dgm:t>
    </dgm:pt>
    <dgm:pt modelId="{033BCBA0-2F66-4CD0-832B-1B4537FF7192}" type="pres">
      <dgm:prSet presAssocID="{647B6C0E-4865-41AB-99D0-9989D2D8F3B6}" presName="text2" presStyleLbl="fgAcc2" presStyleIdx="0" presStyleCnt="2">
        <dgm:presLayoutVars>
          <dgm:chPref val="3"/>
        </dgm:presLayoutVars>
      </dgm:prSet>
      <dgm:spPr>
        <a:prstGeom prst="roundRect">
          <a:avLst>
            <a:gd name="adj" fmla="val 10000"/>
          </a:avLst>
        </a:prstGeom>
      </dgm:spPr>
      <dgm:t>
        <a:bodyPr/>
        <a:lstStyle/>
        <a:p>
          <a:endParaRPr lang="pt-BR"/>
        </a:p>
      </dgm:t>
    </dgm:pt>
    <dgm:pt modelId="{454C9F17-1C06-4BBC-990E-504522E4441C}" type="pres">
      <dgm:prSet presAssocID="{647B6C0E-4865-41AB-99D0-9989D2D8F3B6}" presName="hierChild3" presStyleCnt="0"/>
      <dgm:spPr/>
      <dgm:t>
        <a:bodyPr/>
        <a:lstStyle/>
        <a:p>
          <a:endParaRPr lang="en-US"/>
        </a:p>
      </dgm:t>
    </dgm:pt>
    <dgm:pt modelId="{D554EE8B-87C7-4020-B638-2DC0AEB7DBCD}" type="pres">
      <dgm:prSet presAssocID="{5C4A46D0-A08F-4F57-973B-4516AC0414C8}" presName="Name10" presStyleLbl="parChTrans1D2" presStyleIdx="1" presStyleCnt="2"/>
      <dgm:spPr>
        <a:custGeom>
          <a:avLst/>
          <a:gdLst/>
          <a:ahLst/>
          <a:cxnLst/>
          <a:rect l="0" t="0" r="0" b="0"/>
          <a:pathLst>
            <a:path>
              <a:moveTo>
                <a:pt x="0" y="0"/>
              </a:moveTo>
              <a:lnTo>
                <a:pt x="0" y="648179"/>
              </a:lnTo>
              <a:lnTo>
                <a:pt x="1998591" y="648179"/>
              </a:lnTo>
              <a:lnTo>
                <a:pt x="1998591" y="951147"/>
              </a:lnTo>
            </a:path>
          </a:pathLst>
        </a:custGeom>
      </dgm:spPr>
      <dgm:t>
        <a:bodyPr/>
        <a:lstStyle/>
        <a:p>
          <a:endParaRPr lang="pt-BR"/>
        </a:p>
      </dgm:t>
    </dgm:pt>
    <dgm:pt modelId="{28F222B6-4AC9-4DA9-91C6-A742FEA496B6}" type="pres">
      <dgm:prSet presAssocID="{68B18359-FD82-43A7-B615-229DCAAEDF95}" presName="hierRoot2" presStyleCnt="0"/>
      <dgm:spPr/>
      <dgm:t>
        <a:bodyPr/>
        <a:lstStyle/>
        <a:p>
          <a:endParaRPr lang="en-US"/>
        </a:p>
      </dgm:t>
    </dgm:pt>
    <dgm:pt modelId="{41C11459-43B8-41C3-BD4B-398BA5E4A61C}" type="pres">
      <dgm:prSet presAssocID="{68B18359-FD82-43A7-B615-229DCAAEDF95}" presName="composite2" presStyleCnt="0"/>
      <dgm:spPr/>
      <dgm:t>
        <a:bodyPr/>
        <a:lstStyle/>
        <a:p>
          <a:endParaRPr lang="en-US"/>
        </a:p>
      </dgm:t>
    </dgm:pt>
    <dgm:pt modelId="{30BC867A-A43C-4652-AD80-316FFFED05FB}" type="pres">
      <dgm:prSet presAssocID="{68B18359-FD82-43A7-B615-229DCAAEDF95}" presName="background2" presStyleLbl="node2" presStyleIdx="1" presStyleCnt="2"/>
      <dgm:spPr>
        <a:xfrm>
          <a:off x="3998114" y="3111280"/>
          <a:ext cx="3270421" cy="2076717"/>
        </a:xfrm>
        <a:prstGeom prst="roundRect">
          <a:avLst>
            <a:gd name="adj" fmla="val 10000"/>
          </a:avLst>
        </a:prstGeom>
      </dgm:spPr>
      <dgm:t>
        <a:bodyPr/>
        <a:lstStyle/>
        <a:p>
          <a:endParaRPr lang="pt-BR"/>
        </a:p>
      </dgm:t>
    </dgm:pt>
    <dgm:pt modelId="{18699732-5EA2-45D1-B224-EC6A5590B2AC}" type="pres">
      <dgm:prSet presAssocID="{68B18359-FD82-43A7-B615-229DCAAEDF95}" presName="text2" presStyleLbl="fgAcc2" presStyleIdx="1" presStyleCnt="2">
        <dgm:presLayoutVars>
          <dgm:chPref val="3"/>
        </dgm:presLayoutVars>
      </dgm:prSet>
      <dgm:spPr>
        <a:prstGeom prst="roundRect">
          <a:avLst>
            <a:gd name="adj" fmla="val 10000"/>
          </a:avLst>
        </a:prstGeom>
      </dgm:spPr>
      <dgm:t>
        <a:bodyPr/>
        <a:lstStyle/>
        <a:p>
          <a:endParaRPr lang="pt-BR"/>
        </a:p>
      </dgm:t>
    </dgm:pt>
    <dgm:pt modelId="{B5C1E641-4B53-4291-8567-B6999F5470D6}" type="pres">
      <dgm:prSet presAssocID="{68B18359-FD82-43A7-B615-229DCAAEDF95}" presName="hierChild3" presStyleCnt="0"/>
      <dgm:spPr/>
      <dgm:t>
        <a:bodyPr/>
        <a:lstStyle/>
        <a:p>
          <a:endParaRPr lang="en-US"/>
        </a:p>
      </dgm:t>
    </dgm:pt>
  </dgm:ptLst>
  <dgm:cxnLst>
    <dgm:cxn modelId="{E238BD46-70F6-4696-B5F6-0DF9A0BD916A}" type="presOf" srcId="{5C4A46D0-A08F-4F57-973B-4516AC0414C8}" destId="{D554EE8B-87C7-4020-B638-2DC0AEB7DBCD}" srcOrd="0" destOrd="0" presId="urn:microsoft.com/office/officeart/2005/8/layout/hierarchy1"/>
    <dgm:cxn modelId="{FA57795B-E007-42BC-A0B5-5A9FF1D62093}" type="presOf" srcId="{68B18359-FD82-43A7-B615-229DCAAEDF95}" destId="{18699732-5EA2-45D1-B224-EC6A5590B2AC}" srcOrd="0" destOrd="0" presId="urn:microsoft.com/office/officeart/2005/8/layout/hierarchy1"/>
    <dgm:cxn modelId="{998CAE9E-AED1-4AF4-98CF-4DB0ED674072}" srcId="{4DB93DB2-C8A2-4DE7-844B-36B1720066C1}" destId="{647B6C0E-4865-41AB-99D0-9989D2D8F3B6}" srcOrd="0" destOrd="0" parTransId="{EF27C331-D85A-4BFE-A901-F9381788356B}" sibTransId="{95F0B5CC-A4BB-444C-BB71-061B7CD4FE59}"/>
    <dgm:cxn modelId="{E14AB5EF-229A-4149-AB30-689130D1914A}" type="presOf" srcId="{647B6C0E-4865-41AB-99D0-9989D2D8F3B6}" destId="{033BCBA0-2F66-4CD0-832B-1B4537FF7192}" srcOrd="0" destOrd="0" presId="urn:microsoft.com/office/officeart/2005/8/layout/hierarchy1"/>
    <dgm:cxn modelId="{B2CCFB60-FC82-43E3-BF92-5C15CDC07CDF}" srcId="{4DB93DB2-C8A2-4DE7-844B-36B1720066C1}" destId="{68B18359-FD82-43A7-B615-229DCAAEDF95}" srcOrd="1" destOrd="0" parTransId="{5C4A46D0-A08F-4F57-973B-4516AC0414C8}" sibTransId="{F164E351-3595-48C0-8AD4-1B6239C990BD}"/>
    <dgm:cxn modelId="{F0DFE733-61AB-46D9-86D2-711A277F401D}" type="presOf" srcId="{BECB23AD-2321-4B0D-9329-C13F292C9A1A}" destId="{40573471-289F-4458-996E-228E6D2DB879}" srcOrd="0" destOrd="0" presId="urn:microsoft.com/office/officeart/2005/8/layout/hierarchy1"/>
    <dgm:cxn modelId="{8031E949-ED3F-43B3-AFD3-DA47128690BE}" type="presOf" srcId="{4DB93DB2-C8A2-4DE7-844B-36B1720066C1}" destId="{9A333437-BB71-48EE-BA4C-8FF72D6D013F}" srcOrd="0" destOrd="0" presId="urn:microsoft.com/office/officeart/2005/8/layout/hierarchy1"/>
    <dgm:cxn modelId="{91552D24-65F9-4507-B3E6-039B9AF1D353}" srcId="{BECB23AD-2321-4B0D-9329-C13F292C9A1A}" destId="{4DB93DB2-C8A2-4DE7-844B-36B1720066C1}" srcOrd="0" destOrd="0" parTransId="{43BFEB4C-3052-4EA0-8226-02803EF58348}" sibTransId="{E1751DA0-E06B-4C9D-9843-81EF668A24BD}"/>
    <dgm:cxn modelId="{9D0CA670-268E-4BC9-BEA9-0B93B659FEC8}" type="presOf" srcId="{EF27C331-D85A-4BFE-A901-F9381788356B}" destId="{C1FA687F-6040-453A-8CED-A3BF88CF9D0F}" srcOrd="0" destOrd="0" presId="urn:microsoft.com/office/officeart/2005/8/layout/hierarchy1"/>
    <dgm:cxn modelId="{3F6FB5DE-8D9C-4ACF-A617-603076B4BC49}" type="presParOf" srcId="{40573471-289F-4458-996E-228E6D2DB879}" destId="{101622C4-840A-4DBF-B8A5-7CA40BB679A6}" srcOrd="0" destOrd="0" presId="urn:microsoft.com/office/officeart/2005/8/layout/hierarchy1"/>
    <dgm:cxn modelId="{72BBEEFC-8F35-4779-ABF7-A82B98E2FFBF}" type="presParOf" srcId="{101622C4-840A-4DBF-B8A5-7CA40BB679A6}" destId="{60DCCBB9-2482-41B7-B256-2003312EFC26}" srcOrd="0" destOrd="0" presId="urn:microsoft.com/office/officeart/2005/8/layout/hierarchy1"/>
    <dgm:cxn modelId="{418BC666-009A-4519-B6BE-19996DC6DF8F}" type="presParOf" srcId="{60DCCBB9-2482-41B7-B256-2003312EFC26}" destId="{5008EAC1-16D3-4CE6-A35D-6DF7FE170776}" srcOrd="0" destOrd="0" presId="urn:microsoft.com/office/officeart/2005/8/layout/hierarchy1"/>
    <dgm:cxn modelId="{CB30B5B8-2FAF-40DB-A7F7-F67BF1A41DA4}" type="presParOf" srcId="{60DCCBB9-2482-41B7-B256-2003312EFC26}" destId="{9A333437-BB71-48EE-BA4C-8FF72D6D013F}" srcOrd="1" destOrd="0" presId="urn:microsoft.com/office/officeart/2005/8/layout/hierarchy1"/>
    <dgm:cxn modelId="{7EFE8F68-D464-4C9E-856E-F5A984579B10}" type="presParOf" srcId="{101622C4-840A-4DBF-B8A5-7CA40BB679A6}" destId="{A7E01A97-08EC-4E1D-B9BC-FEED0DE3BA7A}" srcOrd="1" destOrd="0" presId="urn:microsoft.com/office/officeart/2005/8/layout/hierarchy1"/>
    <dgm:cxn modelId="{FFD483A7-DFC4-4254-918E-19803CC0B5FD}" type="presParOf" srcId="{A7E01A97-08EC-4E1D-B9BC-FEED0DE3BA7A}" destId="{C1FA687F-6040-453A-8CED-A3BF88CF9D0F}" srcOrd="0" destOrd="0" presId="urn:microsoft.com/office/officeart/2005/8/layout/hierarchy1"/>
    <dgm:cxn modelId="{9DC64A3A-A143-4415-A73D-9B3D863E9E09}" type="presParOf" srcId="{A7E01A97-08EC-4E1D-B9BC-FEED0DE3BA7A}" destId="{D6172F68-6474-4664-B07C-1D3E3B4CEA00}" srcOrd="1" destOrd="0" presId="urn:microsoft.com/office/officeart/2005/8/layout/hierarchy1"/>
    <dgm:cxn modelId="{FBA582AC-2CEE-4520-9536-9B29E3C0A57D}" type="presParOf" srcId="{D6172F68-6474-4664-B07C-1D3E3B4CEA00}" destId="{7EC9F5C4-2356-421B-986A-239DBB491590}" srcOrd="0" destOrd="0" presId="urn:microsoft.com/office/officeart/2005/8/layout/hierarchy1"/>
    <dgm:cxn modelId="{DED062E6-F32D-4A12-A25F-D36B2BB372D5}" type="presParOf" srcId="{7EC9F5C4-2356-421B-986A-239DBB491590}" destId="{330FC6ED-B49B-4FCA-98A6-9F3BDA30C05C}" srcOrd="0" destOrd="0" presId="urn:microsoft.com/office/officeart/2005/8/layout/hierarchy1"/>
    <dgm:cxn modelId="{B43202F3-5993-4326-B1CC-B6F9602F7861}" type="presParOf" srcId="{7EC9F5C4-2356-421B-986A-239DBB491590}" destId="{033BCBA0-2F66-4CD0-832B-1B4537FF7192}" srcOrd="1" destOrd="0" presId="urn:microsoft.com/office/officeart/2005/8/layout/hierarchy1"/>
    <dgm:cxn modelId="{0D2501BD-98A3-43BE-B73C-6884D44D9EEB}" type="presParOf" srcId="{D6172F68-6474-4664-B07C-1D3E3B4CEA00}" destId="{454C9F17-1C06-4BBC-990E-504522E4441C}" srcOrd="1" destOrd="0" presId="urn:microsoft.com/office/officeart/2005/8/layout/hierarchy1"/>
    <dgm:cxn modelId="{178E0C85-8716-4384-8767-E7CB1654BF6B}" type="presParOf" srcId="{A7E01A97-08EC-4E1D-B9BC-FEED0DE3BA7A}" destId="{D554EE8B-87C7-4020-B638-2DC0AEB7DBCD}" srcOrd="2" destOrd="0" presId="urn:microsoft.com/office/officeart/2005/8/layout/hierarchy1"/>
    <dgm:cxn modelId="{A30AF585-275E-4E0C-899E-D6B7B23CA41B}" type="presParOf" srcId="{A7E01A97-08EC-4E1D-B9BC-FEED0DE3BA7A}" destId="{28F222B6-4AC9-4DA9-91C6-A742FEA496B6}" srcOrd="3" destOrd="0" presId="urn:microsoft.com/office/officeart/2005/8/layout/hierarchy1"/>
    <dgm:cxn modelId="{05BA53E5-B298-4D26-B57D-0413266F52D1}" type="presParOf" srcId="{28F222B6-4AC9-4DA9-91C6-A742FEA496B6}" destId="{41C11459-43B8-41C3-BD4B-398BA5E4A61C}" srcOrd="0" destOrd="0" presId="urn:microsoft.com/office/officeart/2005/8/layout/hierarchy1"/>
    <dgm:cxn modelId="{10E56C3C-2FD2-4737-A0C0-D91CDDC3B79B}" type="presParOf" srcId="{41C11459-43B8-41C3-BD4B-398BA5E4A61C}" destId="{30BC867A-A43C-4652-AD80-316FFFED05FB}" srcOrd="0" destOrd="0" presId="urn:microsoft.com/office/officeart/2005/8/layout/hierarchy1"/>
    <dgm:cxn modelId="{9F294BBA-CA72-4D90-81A5-AC3C2CBECFE2}" type="presParOf" srcId="{41C11459-43B8-41C3-BD4B-398BA5E4A61C}" destId="{18699732-5EA2-45D1-B224-EC6A5590B2AC}" srcOrd="1" destOrd="0" presId="urn:microsoft.com/office/officeart/2005/8/layout/hierarchy1"/>
    <dgm:cxn modelId="{D0CAD4D9-2714-48D9-B916-292C37F34FB9}" type="presParOf" srcId="{28F222B6-4AC9-4DA9-91C6-A742FEA496B6}" destId="{B5C1E641-4B53-4291-8567-B6999F5470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E4B01D-CEFA-4939-87C6-22FF9A96574E}"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36418DAB-AADA-41B3-8522-DF6A860CDA19}">
      <dgm:prSet/>
      <dgm:spPr/>
      <dgm:t>
        <a:bodyPr/>
        <a:lstStyle/>
        <a:p>
          <a:pPr rtl="0"/>
          <a:r>
            <a:rPr lang="pt-BR" b="0" smtClean="0"/>
            <a:t>Art. 10 - </a:t>
          </a:r>
          <a:r>
            <a:rPr lang="pt-BR" b="1" smtClean="0"/>
            <a:t>Qualquer interessado</a:t>
          </a:r>
          <a:r>
            <a:rPr lang="pt-BR" b="0" smtClean="0"/>
            <a:t>, devendo o pedido conter a </a:t>
          </a:r>
          <a:r>
            <a:rPr lang="pt-BR" b="1" smtClean="0"/>
            <a:t>identificação do requerente </a:t>
          </a:r>
          <a:r>
            <a:rPr lang="pt-BR" b="0" smtClean="0"/>
            <a:t>e a </a:t>
          </a:r>
          <a:r>
            <a:rPr lang="pt-BR" b="1" smtClean="0"/>
            <a:t>especificação da informação</a:t>
          </a:r>
          <a:r>
            <a:rPr lang="pt-BR" b="0" smtClean="0"/>
            <a:t> requerida. </a:t>
          </a:r>
          <a:endParaRPr lang="en-US"/>
        </a:p>
      </dgm:t>
    </dgm:pt>
    <dgm:pt modelId="{B64E604A-9494-471D-8038-5103EE400E8D}" type="parTrans" cxnId="{825C9BB6-CD24-4B64-A61F-D28A58C702DC}">
      <dgm:prSet/>
      <dgm:spPr/>
      <dgm:t>
        <a:bodyPr/>
        <a:lstStyle/>
        <a:p>
          <a:endParaRPr lang="en-US"/>
        </a:p>
      </dgm:t>
    </dgm:pt>
    <dgm:pt modelId="{639FDF35-4C6B-4E00-9717-9DCEF6BC6B1C}" type="sibTrans" cxnId="{825C9BB6-CD24-4B64-A61F-D28A58C702DC}">
      <dgm:prSet/>
      <dgm:spPr/>
      <dgm:t>
        <a:bodyPr/>
        <a:lstStyle/>
        <a:p>
          <a:endParaRPr lang="en-US"/>
        </a:p>
      </dgm:t>
    </dgm:pt>
    <dgm:pt modelId="{E88E6631-D6EA-422C-8C9B-C60E347C588A}" type="pres">
      <dgm:prSet presAssocID="{1AE4B01D-CEFA-4939-87C6-22FF9A96574E}" presName="linear" presStyleCnt="0">
        <dgm:presLayoutVars>
          <dgm:animLvl val="lvl"/>
          <dgm:resizeHandles val="exact"/>
        </dgm:presLayoutVars>
      </dgm:prSet>
      <dgm:spPr/>
      <dgm:t>
        <a:bodyPr/>
        <a:lstStyle/>
        <a:p>
          <a:endParaRPr lang="en-US"/>
        </a:p>
      </dgm:t>
    </dgm:pt>
    <dgm:pt modelId="{DA349E81-4B22-4F54-AFDE-6954CAFA9323}" type="pres">
      <dgm:prSet presAssocID="{36418DAB-AADA-41B3-8522-DF6A860CDA19}" presName="parentText" presStyleLbl="node1" presStyleIdx="0" presStyleCnt="1">
        <dgm:presLayoutVars>
          <dgm:chMax val="0"/>
          <dgm:bulletEnabled val="1"/>
        </dgm:presLayoutVars>
      </dgm:prSet>
      <dgm:spPr/>
      <dgm:t>
        <a:bodyPr/>
        <a:lstStyle/>
        <a:p>
          <a:endParaRPr lang="en-US"/>
        </a:p>
      </dgm:t>
    </dgm:pt>
  </dgm:ptLst>
  <dgm:cxnLst>
    <dgm:cxn modelId="{825C9BB6-CD24-4B64-A61F-D28A58C702DC}" srcId="{1AE4B01D-CEFA-4939-87C6-22FF9A96574E}" destId="{36418DAB-AADA-41B3-8522-DF6A860CDA19}" srcOrd="0" destOrd="0" parTransId="{B64E604A-9494-471D-8038-5103EE400E8D}" sibTransId="{639FDF35-4C6B-4E00-9717-9DCEF6BC6B1C}"/>
    <dgm:cxn modelId="{032246D4-273C-44EC-8AB3-F84908A8813B}" type="presOf" srcId="{36418DAB-AADA-41B3-8522-DF6A860CDA19}" destId="{DA349E81-4B22-4F54-AFDE-6954CAFA9323}" srcOrd="0" destOrd="0" presId="urn:microsoft.com/office/officeart/2005/8/layout/vList2"/>
    <dgm:cxn modelId="{AED2ED41-D7CE-4396-A4F8-FFD05E206C90}" type="presOf" srcId="{1AE4B01D-CEFA-4939-87C6-22FF9A96574E}" destId="{E88E6631-D6EA-422C-8C9B-C60E347C588A}" srcOrd="0" destOrd="0" presId="urn:microsoft.com/office/officeart/2005/8/layout/vList2"/>
    <dgm:cxn modelId="{C2D79412-E6B8-4F42-8D1C-8EBB6B086937}" type="presParOf" srcId="{E88E6631-D6EA-422C-8C9B-C60E347C588A}" destId="{DA349E81-4B22-4F54-AFDE-6954CAFA932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3577CA-4A9A-4879-8403-84E4FF495AA8}"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pt-BR"/>
        </a:p>
      </dgm:t>
    </dgm:pt>
    <dgm:pt modelId="{BDEA9D80-597A-41A0-A094-6FCE4FCCFBE4}">
      <dgm:prSet phldrT="[Texto]"/>
      <dgm:spPr>
        <a:xfrm>
          <a:off x="7341" y="349829"/>
          <a:ext cx="2194275" cy="1316565"/>
        </a:xfrm>
      </dgm:spPr>
      <dgm:t>
        <a:bodyPr/>
        <a:lstStyle/>
        <a:p>
          <a:r>
            <a:rPr lang="pt-BR" b="1" smtClean="0">
              <a:latin typeface="Arial"/>
              <a:ea typeface="+mn-ea"/>
              <a:cs typeface="+mn-cs"/>
            </a:rPr>
            <a:t>PEDIDO DE INFORMAÇÃO</a:t>
          </a:r>
          <a:endParaRPr lang="pt-BR" b="1" dirty="0">
            <a:latin typeface="Arial"/>
            <a:ea typeface="+mn-ea"/>
            <a:cs typeface="+mn-cs"/>
          </a:endParaRPr>
        </a:p>
      </dgm:t>
    </dgm:pt>
    <dgm:pt modelId="{0D40928C-380E-416C-AC7B-8D613CAA0272}" type="parTrans" cxnId="{B4B27923-6D8C-426E-AEA4-1C1EEAEBA046}">
      <dgm:prSet/>
      <dgm:spPr/>
      <dgm:t>
        <a:bodyPr/>
        <a:lstStyle/>
        <a:p>
          <a:endParaRPr lang="pt-BR" b="1"/>
        </a:p>
      </dgm:t>
    </dgm:pt>
    <dgm:pt modelId="{9161AA64-292D-4744-AB7F-54AE8723BAC1}" type="sibTrans" cxnId="{B4B27923-6D8C-426E-AEA4-1C1EEAEBA046}">
      <dgm:prSet/>
      <dgm:spPr>
        <a:xfrm>
          <a:off x="2421043" y="736021"/>
          <a:ext cx="465186" cy="544180"/>
        </a:xfrm>
      </dgm:spPr>
      <dgm:t>
        <a:bodyPr/>
        <a:lstStyle/>
        <a:p>
          <a:endParaRPr lang="pt-BR" b="1">
            <a:solidFill>
              <a:sysClr val="window" lastClr="FFFFFF"/>
            </a:solidFill>
            <a:latin typeface="Arial"/>
            <a:ea typeface="+mn-ea"/>
            <a:cs typeface="+mn-cs"/>
          </a:endParaRPr>
        </a:p>
      </dgm:t>
    </dgm:pt>
    <dgm:pt modelId="{CF3ED953-F94F-4066-9575-299766539630}">
      <dgm:prSet phldrT="[Texto]"/>
      <dgm:spPr>
        <a:xfrm>
          <a:off x="3079326" y="349829"/>
          <a:ext cx="2194275" cy="1316565"/>
        </a:xfrm>
      </dgm:spPr>
      <dgm:t>
        <a:bodyPr/>
        <a:lstStyle/>
        <a:p>
          <a:pPr algn="ctr"/>
          <a:r>
            <a:rPr lang="pt-BR" sz="2100" b="1" smtClean="0">
              <a:latin typeface="Arial"/>
              <a:ea typeface="+mn-ea"/>
              <a:cs typeface="+mn-cs"/>
            </a:rPr>
            <a:t>PRAZO</a:t>
          </a:r>
          <a:endParaRPr lang="pt-BR" sz="2100" b="1" dirty="0" smtClean="0">
            <a:latin typeface="Arial"/>
            <a:ea typeface="+mn-ea"/>
            <a:cs typeface="+mn-cs"/>
          </a:endParaRPr>
        </a:p>
      </dgm:t>
    </dgm:pt>
    <dgm:pt modelId="{D25EBDC5-C201-4FA8-8851-8325D922EFE9}" type="parTrans" cxnId="{5C7DD4B2-15C7-47EE-BBDC-200D171231B4}">
      <dgm:prSet/>
      <dgm:spPr/>
      <dgm:t>
        <a:bodyPr/>
        <a:lstStyle/>
        <a:p>
          <a:endParaRPr lang="pt-BR" b="1"/>
        </a:p>
      </dgm:t>
    </dgm:pt>
    <dgm:pt modelId="{6041CA7F-CE24-4142-B390-7A50F5E61BF2}" type="sibTrans" cxnId="{5C7DD4B2-15C7-47EE-BBDC-200D171231B4}">
      <dgm:prSet/>
      <dgm:spPr>
        <a:xfrm>
          <a:off x="5493029" y="736021"/>
          <a:ext cx="465186" cy="544180"/>
        </a:xfrm>
      </dgm:spPr>
      <dgm:t>
        <a:bodyPr/>
        <a:lstStyle/>
        <a:p>
          <a:endParaRPr lang="pt-BR" b="1">
            <a:solidFill>
              <a:sysClr val="window" lastClr="FFFFFF"/>
            </a:solidFill>
            <a:latin typeface="Arial"/>
            <a:ea typeface="+mn-ea"/>
            <a:cs typeface="+mn-cs"/>
          </a:endParaRPr>
        </a:p>
      </dgm:t>
    </dgm:pt>
    <dgm:pt modelId="{7E02AD35-C1EA-4CD9-A0A9-CD0F3B465EF5}">
      <dgm:prSet phldrT="[Texto]"/>
      <dgm:spPr>
        <a:xfrm>
          <a:off x="6151311" y="349829"/>
          <a:ext cx="2194275" cy="1316565"/>
        </a:xfrm>
      </dgm:spPr>
      <dgm:t>
        <a:bodyPr/>
        <a:lstStyle/>
        <a:p>
          <a:r>
            <a:rPr lang="pt-BR" b="1" smtClean="0">
              <a:latin typeface="Arial"/>
              <a:ea typeface="+mn-ea"/>
              <a:cs typeface="+mn-cs"/>
            </a:rPr>
            <a:t>RESPOSTA</a:t>
          </a:r>
          <a:endParaRPr lang="pt-BR" b="1" dirty="0">
            <a:latin typeface="Arial"/>
            <a:ea typeface="+mn-ea"/>
            <a:cs typeface="+mn-cs"/>
          </a:endParaRPr>
        </a:p>
      </dgm:t>
    </dgm:pt>
    <dgm:pt modelId="{4EE92A88-4947-4F63-BFC9-7BE429DE7FC0}" type="parTrans" cxnId="{8A73B4ED-482F-488D-BD56-587C6AE2FF2F}">
      <dgm:prSet/>
      <dgm:spPr/>
      <dgm:t>
        <a:bodyPr/>
        <a:lstStyle/>
        <a:p>
          <a:endParaRPr lang="pt-BR" b="1"/>
        </a:p>
      </dgm:t>
    </dgm:pt>
    <dgm:pt modelId="{9819A2B3-C18D-4629-8BC0-3691A235ECBD}" type="sibTrans" cxnId="{8A73B4ED-482F-488D-BD56-587C6AE2FF2F}">
      <dgm:prSet/>
      <dgm:spPr/>
      <dgm:t>
        <a:bodyPr/>
        <a:lstStyle/>
        <a:p>
          <a:endParaRPr lang="pt-BR" b="1"/>
        </a:p>
      </dgm:t>
    </dgm:pt>
    <dgm:pt modelId="{0F1DB5BE-CFBC-4B63-B2EC-1334810580D7}">
      <dgm:prSet custT="1"/>
      <dgm:spPr>
        <a:xfrm>
          <a:off x="3079326" y="349829"/>
          <a:ext cx="2194275" cy="1316565"/>
        </a:xfrm>
      </dgm:spPr>
      <dgm:t>
        <a:bodyPr/>
        <a:lstStyle/>
        <a:p>
          <a:pPr algn="ctr"/>
          <a:r>
            <a:rPr lang="pt-BR" sz="2000" b="0" dirty="0" smtClean="0">
              <a:latin typeface="Arial"/>
              <a:ea typeface="+mn-ea"/>
              <a:cs typeface="+mn-cs"/>
            </a:rPr>
            <a:t>20 dias (</a:t>
          </a:r>
          <a:r>
            <a:rPr lang="pt-BR" sz="2000" b="0" dirty="0" err="1" smtClean="0">
              <a:latin typeface="Arial"/>
              <a:ea typeface="+mn-ea"/>
              <a:cs typeface="+mn-cs"/>
            </a:rPr>
            <a:t>pror</a:t>
          </a:r>
          <a:r>
            <a:rPr lang="pt-BR" sz="2000" b="0" dirty="0" smtClean="0">
              <a:latin typeface="Arial"/>
              <a:ea typeface="+mn-ea"/>
              <a:cs typeface="+mn-cs"/>
            </a:rPr>
            <a:t>. +10</a:t>
          </a:r>
          <a:r>
            <a:rPr lang="pt-BR" sz="1800" b="0" dirty="0" smtClean="0">
              <a:latin typeface="Arial"/>
              <a:ea typeface="+mn-ea"/>
              <a:cs typeface="+mn-cs"/>
            </a:rPr>
            <a:t>)</a:t>
          </a:r>
          <a:endParaRPr lang="pt-BR" sz="1800" b="0" dirty="0">
            <a:latin typeface="Arial"/>
            <a:ea typeface="+mn-ea"/>
            <a:cs typeface="+mn-cs"/>
          </a:endParaRPr>
        </a:p>
      </dgm:t>
    </dgm:pt>
    <dgm:pt modelId="{49D1F25C-CF0A-4FC8-86F4-D3553EA3ED29}" type="parTrans" cxnId="{FCC83064-1A8F-4EF5-AEFE-2EE06D53C5E0}">
      <dgm:prSet/>
      <dgm:spPr/>
      <dgm:t>
        <a:bodyPr/>
        <a:lstStyle/>
        <a:p>
          <a:endParaRPr lang="pt-BR" b="1"/>
        </a:p>
      </dgm:t>
    </dgm:pt>
    <dgm:pt modelId="{95084EF8-0E80-40E8-866F-35C5E453EE69}" type="sibTrans" cxnId="{FCC83064-1A8F-4EF5-AEFE-2EE06D53C5E0}">
      <dgm:prSet/>
      <dgm:spPr/>
      <dgm:t>
        <a:bodyPr/>
        <a:lstStyle/>
        <a:p>
          <a:endParaRPr lang="pt-BR" b="1"/>
        </a:p>
      </dgm:t>
    </dgm:pt>
    <dgm:pt modelId="{45DFAB1A-3170-4057-BFD4-2F57DF4276AB}">
      <dgm:prSet phldrT="[Texto]" custT="1"/>
      <dgm:spPr>
        <a:xfrm>
          <a:off x="3079326" y="349829"/>
          <a:ext cx="2194275" cy="1316565"/>
        </a:xfrm>
      </dgm:spPr>
      <dgm:t>
        <a:bodyPr/>
        <a:lstStyle/>
        <a:p>
          <a:pPr algn="ctr"/>
          <a:r>
            <a:rPr lang="pt-BR" sz="2000" b="0" dirty="0" smtClean="0">
              <a:latin typeface="Arial"/>
              <a:ea typeface="+mn-ea"/>
              <a:cs typeface="+mn-cs"/>
            </a:rPr>
            <a:t>imediatamente ;ou</a:t>
          </a:r>
        </a:p>
      </dgm:t>
    </dgm:pt>
    <dgm:pt modelId="{2CB0EFA8-95BE-4C3E-B066-02D960054373}" type="parTrans" cxnId="{F94716AA-6BB7-43D6-8E4D-8E6E47D73645}">
      <dgm:prSet/>
      <dgm:spPr/>
      <dgm:t>
        <a:bodyPr/>
        <a:lstStyle/>
        <a:p>
          <a:endParaRPr lang="pt-BR" b="1"/>
        </a:p>
      </dgm:t>
    </dgm:pt>
    <dgm:pt modelId="{2205BDD1-897D-4BEA-9419-B9D722C523DA}" type="sibTrans" cxnId="{F94716AA-6BB7-43D6-8E4D-8E6E47D73645}">
      <dgm:prSet/>
      <dgm:spPr/>
      <dgm:t>
        <a:bodyPr/>
        <a:lstStyle/>
        <a:p>
          <a:endParaRPr lang="pt-BR" b="1"/>
        </a:p>
      </dgm:t>
    </dgm:pt>
    <dgm:pt modelId="{F541EB39-A304-40DD-AA60-3D533E94B891}" type="pres">
      <dgm:prSet presAssocID="{F53577CA-4A9A-4879-8403-84E4FF495AA8}" presName="Name0" presStyleCnt="0">
        <dgm:presLayoutVars>
          <dgm:dir/>
          <dgm:resizeHandles val="exact"/>
        </dgm:presLayoutVars>
      </dgm:prSet>
      <dgm:spPr/>
      <dgm:t>
        <a:bodyPr/>
        <a:lstStyle/>
        <a:p>
          <a:endParaRPr lang="pt-BR"/>
        </a:p>
      </dgm:t>
    </dgm:pt>
    <dgm:pt modelId="{3B4A442A-1B8C-4776-8AC7-48DC40115FA8}" type="pres">
      <dgm:prSet presAssocID="{BDEA9D80-597A-41A0-A094-6FCE4FCCFBE4}" presName="node" presStyleLbl="node1" presStyleIdx="0" presStyleCnt="3">
        <dgm:presLayoutVars>
          <dgm:bulletEnabled val="1"/>
        </dgm:presLayoutVars>
      </dgm:prSet>
      <dgm:spPr>
        <a:prstGeom prst="roundRect">
          <a:avLst>
            <a:gd name="adj" fmla="val 10000"/>
          </a:avLst>
        </a:prstGeom>
      </dgm:spPr>
      <dgm:t>
        <a:bodyPr/>
        <a:lstStyle/>
        <a:p>
          <a:endParaRPr lang="pt-BR"/>
        </a:p>
      </dgm:t>
    </dgm:pt>
    <dgm:pt modelId="{0F340596-38CD-4FBE-8D3F-A050158148BD}" type="pres">
      <dgm:prSet presAssocID="{9161AA64-292D-4744-AB7F-54AE8723BAC1}" presName="sibTrans" presStyleLbl="sibTrans2D1" presStyleIdx="0" presStyleCnt="2"/>
      <dgm:spPr>
        <a:prstGeom prst="rightArrow">
          <a:avLst>
            <a:gd name="adj1" fmla="val 60000"/>
            <a:gd name="adj2" fmla="val 50000"/>
          </a:avLst>
        </a:prstGeom>
      </dgm:spPr>
      <dgm:t>
        <a:bodyPr/>
        <a:lstStyle/>
        <a:p>
          <a:endParaRPr lang="pt-BR"/>
        </a:p>
      </dgm:t>
    </dgm:pt>
    <dgm:pt modelId="{D260DD07-31B3-491D-BE3E-81FAFAC409B3}" type="pres">
      <dgm:prSet presAssocID="{9161AA64-292D-4744-AB7F-54AE8723BAC1}" presName="connectorText" presStyleLbl="sibTrans2D1" presStyleIdx="0" presStyleCnt="2"/>
      <dgm:spPr/>
      <dgm:t>
        <a:bodyPr/>
        <a:lstStyle/>
        <a:p>
          <a:endParaRPr lang="pt-BR"/>
        </a:p>
      </dgm:t>
    </dgm:pt>
    <dgm:pt modelId="{50A32E59-4E6A-4D36-88ED-CB0D442D3B67}" type="pres">
      <dgm:prSet presAssocID="{CF3ED953-F94F-4066-9575-299766539630}" presName="node" presStyleLbl="node1" presStyleIdx="1" presStyleCnt="3">
        <dgm:presLayoutVars>
          <dgm:bulletEnabled val="1"/>
        </dgm:presLayoutVars>
      </dgm:prSet>
      <dgm:spPr>
        <a:prstGeom prst="roundRect">
          <a:avLst>
            <a:gd name="adj" fmla="val 10000"/>
          </a:avLst>
        </a:prstGeom>
      </dgm:spPr>
      <dgm:t>
        <a:bodyPr/>
        <a:lstStyle/>
        <a:p>
          <a:endParaRPr lang="pt-BR"/>
        </a:p>
      </dgm:t>
    </dgm:pt>
    <dgm:pt modelId="{1745DDF4-B2AF-412A-BDC2-2B51B4489266}" type="pres">
      <dgm:prSet presAssocID="{6041CA7F-CE24-4142-B390-7A50F5E61BF2}" presName="sibTrans" presStyleLbl="sibTrans2D1" presStyleIdx="1" presStyleCnt="2"/>
      <dgm:spPr>
        <a:prstGeom prst="rightArrow">
          <a:avLst>
            <a:gd name="adj1" fmla="val 60000"/>
            <a:gd name="adj2" fmla="val 50000"/>
          </a:avLst>
        </a:prstGeom>
      </dgm:spPr>
      <dgm:t>
        <a:bodyPr/>
        <a:lstStyle/>
        <a:p>
          <a:endParaRPr lang="pt-BR"/>
        </a:p>
      </dgm:t>
    </dgm:pt>
    <dgm:pt modelId="{B0F0D2B2-F051-4863-9465-8A6FCDF1F5FD}" type="pres">
      <dgm:prSet presAssocID="{6041CA7F-CE24-4142-B390-7A50F5E61BF2}" presName="connectorText" presStyleLbl="sibTrans2D1" presStyleIdx="1" presStyleCnt="2"/>
      <dgm:spPr/>
      <dgm:t>
        <a:bodyPr/>
        <a:lstStyle/>
        <a:p>
          <a:endParaRPr lang="pt-BR"/>
        </a:p>
      </dgm:t>
    </dgm:pt>
    <dgm:pt modelId="{65E145FD-F341-4836-9A79-6AEB81F3F5E6}" type="pres">
      <dgm:prSet presAssocID="{7E02AD35-C1EA-4CD9-A0A9-CD0F3B465EF5}" presName="node" presStyleLbl="node1" presStyleIdx="2" presStyleCnt="3">
        <dgm:presLayoutVars>
          <dgm:bulletEnabled val="1"/>
        </dgm:presLayoutVars>
      </dgm:prSet>
      <dgm:spPr>
        <a:prstGeom prst="roundRect">
          <a:avLst>
            <a:gd name="adj" fmla="val 10000"/>
          </a:avLst>
        </a:prstGeom>
      </dgm:spPr>
      <dgm:t>
        <a:bodyPr/>
        <a:lstStyle/>
        <a:p>
          <a:endParaRPr lang="pt-BR"/>
        </a:p>
      </dgm:t>
    </dgm:pt>
  </dgm:ptLst>
  <dgm:cxnLst>
    <dgm:cxn modelId="{15A0E548-BF7B-48AF-9263-6B4D8A8292E0}" type="presOf" srcId="{F53577CA-4A9A-4879-8403-84E4FF495AA8}" destId="{F541EB39-A304-40DD-AA60-3D533E94B891}" srcOrd="0" destOrd="0" presId="urn:microsoft.com/office/officeart/2005/8/layout/process1"/>
    <dgm:cxn modelId="{797E1F8D-557F-4475-9C92-167957AB1F1A}" type="presOf" srcId="{9161AA64-292D-4744-AB7F-54AE8723BAC1}" destId="{0F340596-38CD-4FBE-8D3F-A050158148BD}" srcOrd="0" destOrd="0" presId="urn:microsoft.com/office/officeart/2005/8/layout/process1"/>
    <dgm:cxn modelId="{BE503948-3D5E-4567-B83C-F804E591D468}" type="presOf" srcId="{BDEA9D80-597A-41A0-A094-6FCE4FCCFBE4}" destId="{3B4A442A-1B8C-4776-8AC7-48DC40115FA8}" srcOrd="0" destOrd="0" presId="urn:microsoft.com/office/officeart/2005/8/layout/process1"/>
    <dgm:cxn modelId="{8A73B4ED-482F-488D-BD56-587C6AE2FF2F}" srcId="{F53577CA-4A9A-4879-8403-84E4FF495AA8}" destId="{7E02AD35-C1EA-4CD9-A0A9-CD0F3B465EF5}" srcOrd="2" destOrd="0" parTransId="{4EE92A88-4947-4F63-BFC9-7BE429DE7FC0}" sibTransId="{9819A2B3-C18D-4629-8BC0-3691A235ECBD}"/>
    <dgm:cxn modelId="{F94716AA-6BB7-43D6-8E4D-8E6E47D73645}" srcId="{CF3ED953-F94F-4066-9575-299766539630}" destId="{45DFAB1A-3170-4057-BFD4-2F57DF4276AB}" srcOrd="0" destOrd="0" parTransId="{2CB0EFA8-95BE-4C3E-B066-02D960054373}" sibTransId="{2205BDD1-897D-4BEA-9419-B9D722C523DA}"/>
    <dgm:cxn modelId="{B4B27923-6D8C-426E-AEA4-1C1EEAEBA046}" srcId="{F53577CA-4A9A-4879-8403-84E4FF495AA8}" destId="{BDEA9D80-597A-41A0-A094-6FCE4FCCFBE4}" srcOrd="0" destOrd="0" parTransId="{0D40928C-380E-416C-AC7B-8D613CAA0272}" sibTransId="{9161AA64-292D-4744-AB7F-54AE8723BAC1}"/>
    <dgm:cxn modelId="{7892002C-84A5-4A8D-A8EA-8093C9C26F3D}" type="presOf" srcId="{45DFAB1A-3170-4057-BFD4-2F57DF4276AB}" destId="{50A32E59-4E6A-4D36-88ED-CB0D442D3B67}" srcOrd="0" destOrd="1" presId="urn:microsoft.com/office/officeart/2005/8/layout/process1"/>
    <dgm:cxn modelId="{760C71BC-257F-4AEA-8BF9-FD8DC80FC126}" type="presOf" srcId="{0F1DB5BE-CFBC-4B63-B2EC-1334810580D7}" destId="{50A32E59-4E6A-4D36-88ED-CB0D442D3B67}" srcOrd="0" destOrd="2" presId="urn:microsoft.com/office/officeart/2005/8/layout/process1"/>
    <dgm:cxn modelId="{E4214802-E187-4D0C-82AA-1D9CBFC990E3}" type="presOf" srcId="{9161AA64-292D-4744-AB7F-54AE8723BAC1}" destId="{D260DD07-31B3-491D-BE3E-81FAFAC409B3}" srcOrd="1" destOrd="0" presId="urn:microsoft.com/office/officeart/2005/8/layout/process1"/>
    <dgm:cxn modelId="{ACEC8A27-7CC1-490F-8384-C0A9A688B90C}" type="presOf" srcId="{7E02AD35-C1EA-4CD9-A0A9-CD0F3B465EF5}" destId="{65E145FD-F341-4836-9A79-6AEB81F3F5E6}" srcOrd="0" destOrd="0" presId="urn:microsoft.com/office/officeart/2005/8/layout/process1"/>
    <dgm:cxn modelId="{0436C821-566E-4749-9317-765BA71F2B4D}" type="presOf" srcId="{CF3ED953-F94F-4066-9575-299766539630}" destId="{50A32E59-4E6A-4D36-88ED-CB0D442D3B67}" srcOrd="0" destOrd="0" presId="urn:microsoft.com/office/officeart/2005/8/layout/process1"/>
    <dgm:cxn modelId="{DCAA4301-3F41-4115-A4FB-A9CAAA60B554}" type="presOf" srcId="{6041CA7F-CE24-4142-B390-7A50F5E61BF2}" destId="{B0F0D2B2-F051-4863-9465-8A6FCDF1F5FD}" srcOrd="1" destOrd="0" presId="urn:microsoft.com/office/officeart/2005/8/layout/process1"/>
    <dgm:cxn modelId="{5C7DD4B2-15C7-47EE-BBDC-200D171231B4}" srcId="{F53577CA-4A9A-4879-8403-84E4FF495AA8}" destId="{CF3ED953-F94F-4066-9575-299766539630}" srcOrd="1" destOrd="0" parTransId="{D25EBDC5-C201-4FA8-8851-8325D922EFE9}" sibTransId="{6041CA7F-CE24-4142-B390-7A50F5E61BF2}"/>
    <dgm:cxn modelId="{FCC83064-1A8F-4EF5-AEFE-2EE06D53C5E0}" srcId="{CF3ED953-F94F-4066-9575-299766539630}" destId="{0F1DB5BE-CFBC-4B63-B2EC-1334810580D7}" srcOrd="1" destOrd="0" parTransId="{49D1F25C-CF0A-4FC8-86F4-D3553EA3ED29}" sibTransId="{95084EF8-0E80-40E8-866F-35C5E453EE69}"/>
    <dgm:cxn modelId="{31FC9368-83F1-4FF8-B1C2-8D54DCA8A4E3}" type="presOf" srcId="{6041CA7F-CE24-4142-B390-7A50F5E61BF2}" destId="{1745DDF4-B2AF-412A-BDC2-2B51B4489266}" srcOrd="0" destOrd="0" presId="urn:microsoft.com/office/officeart/2005/8/layout/process1"/>
    <dgm:cxn modelId="{7FAA7474-2470-46D0-ACF0-523E69DB9EFD}" type="presParOf" srcId="{F541EB39-A304-40DD-AA60-3D533E94B891}" destId="{3B4A442A-1B8C-4776-8AC7-48DC40115FA8}" srcOrd="0" destOrd="0" presId="urn:microsoft.com/office/officeart/2005/8/layout/process1"/>
    <dgm:cxn modelId="{CD84F7D9-0816-4610-8CFE-F5500787ED24}" type="presParOf" srcId="{F541EB39-A304-40DD-AA60-3D533E94B891}" destId="{0F340596-38CD-4FBE-8D3F-A050158148BD}" srcOrd="1" destOrd="0" presId="urn:microsoft.com/office/officeart/2005/8/layout/process1"/>
    <dgm:cxn modelId="{6A4B4602-01D1-4229-912D-80FE76155A78}" type="presParOf" srcId="{0F340596-38CD-4FBE-8D3F-A050158148BD}" destId="{D260DD07-31B3-491D-BE3E-81FAFAC409B3}" srcOrd="0" destOrd="0" presId="urn:microsoft.com/office/officeart/2005/8/layout/process1"/>
    <dgm:cxn modelId="{2867CBD2-86F8-4D41-B0DF-F0BEFAF8BDB5}" type="presParOf" srcId="{F541EB39-A304-40DD-AA60-3D533E94B891}" destId="{50A32E59-4E6A-4D36-88ED-CB0D442D3B67}" srcOrd="2" destOrd="0" presId="urn:microsoft.com/office/officeart/2005/8/layout/process1"/>
    <dgm:cxn modelId="{DFE30E57-C684-4153-AB4C-DE45FDC518B0}" type="presParOf" srcId="{F541EB39-A304-40DD-AA60-3D533E94B891}" destId="{1745DDF4-B2AF-412A-BDC2-2B51B4489266}" srcOrd="3" destOrd="0" presId="urn:microsoft.com/office/officeart/2005/8/layout/process1"/>
    <dgm:cxn modelId="{EF08EE2F-5E54-4D84-BE0F-BFA82B5E1518}" type="presParOf" srcId="{1745DDF4-B2AF-412A-BDC2-2B51B4489266}" destId="{B0F0D2B2-F051-4863-9465-8A6FCDF1F5FD}" srcOrd="0" destOrd="0" presId="urn:microsoft.com/office/officeart/2005/8/layout/process1"/>
    <dgm:cxn modelId="{1484F6AB-D0A8-4640-A912-ED103215730A}" type="presParOf" srcId="{F541EB39-A304-40DD-AA60-3D533E94B891}" destId="{65E145FD-F341-4836-9A79-6AEB81F3F5E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6B72F7-7B1C-4134-8906-9CB96106D765}" type="doc">
      <dgm:prSet loTypeId="urn:microsoft.com/office/officeart/2005/8/layout/vList2" loCatId="list" qsTypeId="urn:microsoft.com/office/officeart/2005/8/quickstyle/3d2" qsCatId="3D" csTypeId="urn:microsoft.com/office/officeart/2005/8/colors/colorful3" csCatId="colorful" phldr="1"/>
      <dgm:spPr/>
      <dgm:t>
        <a:bodyPr/>
        <a:lstStyle/>
        <a:p>
          <a:endParaRPr lang="pt-BR"/>
        </a:p>
      </dgm:t>
    </dgm:pt>
    <dgm:pt modelId="{26BC5DAF-1959-4E93-9806-6AC86F2B4F0D}">
      <dgm:prSet/>
      <dgm:spPr/>
      <dgm:t>
        <a:bodyPr/>
        <a:lstStyle/>
        <a:p>
          <a:pPr rtl="0"/>
          <a:r>
            <a:rPr lang="pt-BR" b="1" dirty="0" smtClean="0"/>
            <a:t>A LAI define os seguintes prazos recursais:</a:t>
          </a:r>
          <a:endParaRPr lang="pt-BR" dirty="0"/>
        </a:p>
      </dgm:t>
    </dgm:pt>
    <dgm:pt modelId="{0A674261-2120-4549-87E8-66535E46EEF9}" type="parTrans" cxnId="{BFA66600-85E8-4CBE-A2CA-84F6CF7F14F2}">
      <dgm:prSet/>
      <dgm:spPr/>
      <dgm:t>
        <a:bodyPr/>
        <a:lstStyle/>
        <a:p>
          <a:endParaRPr lang="pt-BR"/>
        </a:p>
      </dgm:t>
    </dgm:pt>
    <dgm:pt modelId="{3BB68541-3BEE-40A9-A328-1FAEE47E56B4}" type="sibTrans" cxnId="{BFA66600-85E8-4CBE-A2CA-84F6CF7F14F2}">
      <dgm:prSet/>
      <dgm:spPr/>
      <dgm:t>
        <a:bodyPr/>
        <a:lstStyle/>
        <a:p>
          <a:endParaRPr lang="pt-BR"/>
        </a:p>
      </dgm:t>
    </dgm:pt>
    <dgm:pt modelId="{8DAB8BB3-44CC-43D6-ADC1-51DB5730832D}">
      <dgm:prSet/>
      <dgm:spPr/>
      <dgm:t>
        <a:bodyPr/>
        <a:lstStyle/>
        <a:p>
          <a:pPr rtl="0"/>
          <a:r>
            <a:rPr lang="pt-BR" b="1" smtClean="0"/>
            <a:t>O interessado tem 10 dias para entrar com recurso;</a:t>
          </a:r>
          <a:endParaRPr lang="pt-BR"/>
        </a:p>
      </dgm:t>
    </dgm:pt>
    <dgm:pt modelId="{20BB5A06-776C-4295-89DC-CED3AF3C5210}" type="parTrans" cxnId="{EEF496E8-649F-46BC-97EC-7658EE0F9DD2}">
      <dgm:prSet/>
      <dgm:spPr/>
      <dgm:t>
        <a:bodyPr/>
        <a:lstStyle/>
        <a:p>
          <a:endParaRPr lang="pt-BR"/>
        </a:p>
      </dgm:t>
    </dgm:pt>
    <dgm:pt modelId="{6E827C8E-5811-4BC6-A764-8D2A4EF54C93}" type="sibTrans" cxnId="{EEF496E8-649F-46BC-97EC-7658EE0F9DD2}">
      <dgm:prSet/>
      <dgm:spPr/>
      <dgm:t>
        <a:bodyPr/>
        <a:lstStyle/>
        <a:p>
          <a:endParaRPr lang="pt-BR"/>
        </a:p>
      </dgm:t>
    </dgm:pt>
    <dgm:pt modelId="{BD10F15C-D874-4817-99F2-3269CB3AAFA9}">
      <dgm:prSet/>
      <dgm:spPr/>
      <dgm:t>
        <a:bodyPr/>
        <a:lstStyle/>
        <a:p>
          <a:pPr rtl="0"/>
          <a:r>
            <a:rPr lang="pt-BR" b="1" smtClean="0"/>
            <a:t>A autoridade a que foi enviado o recurso tem 5 dias para manifestação.</a:t>
          </a:r>
          <a:endParaRPr lang="pt-BR"/>
        </a:p>
      </dgm:t>
    </dgm:pt>
    <dgm:pt modelId="{EDA8001F-A41C-4E08-B512-EB43F9CB218F}" type="parTrans" cxnId="{3156FD4A-CE6E-4929-83E5-D97AACEB9F3E}">
      <dgm:prSet/>
      <dgm:spPr/>
      <dgm:t>
        <a:bodyPr/>
        <a:lstStyle/>
        <a:p>
          <a:endParaRPr lang="pt-BR"/>
        </a:p>
      </dgm:t>
    </dgm:pt>
    <dgm:pt modelId="{A1744D4F-0771-45CE-891C-601515839CD2}" type="sibTrans" cxnId="{3156FD4A-CE6E-4929-83E5-D97AACEB9F3E}">
      <dgm:prSet/>
      <dgm:spPr/>
      <dgm:t>
        <a:bodyPr/>
        <a:lstStyle/>
        <a:p>
          <a:endParaRPr lang="pt-BR"/>
        </a:p>
      </dgm:t>
    </dgm:pt>
    <dgm:pt modelId="{100702FC-D5EE-4FB0-95A4-F74BA1E2005B}">
      <dgm:prSet/>
      <dgm:spPr/>
      <dgm:t>
        <a:bodyPr/>
        <a:lstStyle/>
        <a:p>
          <a:pPr rtl="0"/>
          <a:r>
            <a:rPr lang="pt-BR" b="1" dirty="0" smtClean="0"/>
            <a:t>A LAI define, de forma geral, pelo menos 1 instância recursal (art.15):</a:t>
          </a:r>
        </a:p>
      </dgm:t>
    </dgm:pt>
    <dgm:pt modelId="{A8EA747C-3847-4F18-84E0-21F6EC096D88}" type="parTrans" cxnId="{BCE5F913-9A94-458D-9C50-31A46C0C2FF4}">
      <dgm:prSet/>
      <dgm:spPr/>
      <dgm:t>
        <a:bodyPr/>
        <a:lstStyle/>
        <a:p>
          <a:endParaRPr lang="pt-BR"/>
        </a:p>
      </dgm:t>
    </dgm:pt>
    <dgm:pt modelId="{6F91148B-BA4A-41EA-A26C-794095BDC0E6}" type="sibTrans" cxnId="{BCE5F913-9A94-458D-9C50-31A46C0C2FF4}">
      <dgm:prSet/>
      <dgm:spPr/>
      <dgm:t>
        <a:bodyPr/>
        <a:lstStyle/>
        <a:p>
          <a:endParaRPr lang="pt-BR"/>
        </a:p>
      </dgm:t>
    </dgm:pt>
    <dgm:pt modelId="{FDCD90D8-DECC-4A4A-A224-DAF56D5E4C51}">
      <dgm:prSet/>
      <dgm:spPr/>
      <dgm:t>
        <a:bodyPr/>
        <a:lstStyle/>
        <a:p>
          <a:pPr rtl="0"/>
          <a:r>
            <a:rPr lang="pt-BR" b="0" smtClean="0"/>
            <a:t>As regulamentações municipais e estaduais estão definindo, pelo menos, </a:t>
          </a:r>
          <a:r>
            <a:rPr lang="pt-BR" b="1" smtClean="0"/>
            <a:t>uma instância recursal</a:t>
          </a:r>
          <a:r>
            <a:rPr lang="pt-BR" b="0" smtClean="0"/>
            <a:t>.</a:t>
          </a:r>
          <a:endParaRPr lang="pt-BR" b="0" dirty="0"/>
        </a:p>
      </dgm:t>
    </dgm:pt>
    <dgm:pt modelId="{D34610A7-1ED0-4E2C-83F2-853F4080C80A}" type="parTrans" cxnId="{1D94620D-3A87-4696-A076-E6F34C1CAC9A}">
      <dgm:prSet/>
      <dgm:spPr/>
      <dgm:t>
        <a:bodyPr/>
        <a:lstStyle/>
        <a:p>
          <a:endParaRPr lang="pt-BR"/>
        </a:p>
      </dgm:t>
    </dgm:pt>
    <dgm:pt modelId="{BB3AAA9F-D26E-47AE-BFE9-6C2C3AFCE2F9}" type="sibTrans" cxnId="{1D94620D-3A87-4696-A076-E6F34C1CAC9A}">
      <dgm:prSet/>
      <dgm:spPr/>
      <dgm:t>
        <a:bodyPr/>
        <a:lstStyle/>
        <a:p>
          <a:endParaRPr lang="pt-BR"/>
        </a:p>
      </dgm:t>
    </dgm:pt>
    <dgm:pt modelId="{C6AEAE55-CF17-48CF-900C-EF84367C277D}">
      <dgm:prSet/>
      <dgm:spPr/>
      <dgm:t>
        <a:bodyPr/>
        <a:lstStyle/>
        <a:p>
          <a:pPr rtl="0"/>
          <a:r>
            <a:rPr lang="pt-BR" b="1" dirty="0" smtClean="0"/>
            <a:t>autoridade imediatamente superior à que negou o pedido de acesso;</a:t>
          </a:r>
          <a:endParaRPr lang="pt-BR" dirty="0"/>
        </a:p>
      </dgm:t>
    </dgm:pt>
    <dgm:pt modelId="{A3FBB005-9142-4C90-B091-CF52399822EC}" type="parTrans" cxnId="{717659D8-EF13-4814-BB18-40088E98B8CE}">
      <dgm:prSet/>
      <dgm:spPr/>
      <dgm:t>
        <a:bodyPr/>
        <a:lstStyle/>
        <a:p>
          <a:endParaRPr lang="pt-BR"/>
        </a:p>
      </dgm:t>
    </dgm:pt>
    <dgm:pt modelId="{D93D5C29-D910-4E18-BF9B-134365CBC956}" type="sibTrans" cxnId="{717659D8-EF13-4814-BB18-40088E98B8CE}">
      <dgm:prSet/>
      <dgm:spPr/>
      <dgm:t>
        <a:bodyPr/>
        <a:lstStyle/>
        <a:p>
          <a:endParaRPr lang="pt-BR"/>
        </a:p>
      </dgm:t>
    </dgm:pt>
    <dgm:pt modelId="{B0C59693-2EE3-46ED-9B75-ED16D80F3E44}" type="pres">
      <dgm:prSet presAssocID="{8D6B72F7-7B1C-4134-8906-9CB96106D765}" presName="linear" presStyleCnt="0">
        <dgm:presLayoutVars>
          <dgm:animLvl val="lvl"/>
          <dgm:resizeHandles val="exact"/>
        </dgm:presLayoutVars>
      </dgm:prSet>
      <dgm:spPr/>
      <dgm:t>
        <a:bodyPr/>
        <a:lstStyle/>
        <a:p>
          <a:endParaRPr lang="pt-BR"/>
        </a:p>
      </dgm:t>
    </dgm:pt>
    <dgm:pt modelId="{BACAE43E-3CE9-41ED-9C3D-F11118F8C564}" type="pres">
      <dgm:prSet presAssocID="{26BC5DAF-1959-4E93-9806-6AC86F2B4F0D}" presName="parentText" presStyleLbl="node1" presStyleIdx="0" presStyleCnt="3">
        <dgm:presLayoutVars>
          <dgm:chMax val="0"/>
          <dgm:bulletEnabled val="1"/>
        </dgm:presLayoutVars>
      </dgm:prSet>
      <dgm:spPr/>
      <dgm:t>
        <a:bodyPr/>
        <a:lstStyle/>
        <a:p>
          <a:endParaRPr lang="pt-BR"/>
        </a:p>
      </dgm:t>
    </dgm:pt>
    <dgm:pt modelId="{0F538A13-3BB1-4183-B378-02CE6E7B63FE}" type="pres">
      <dgm:prSet presAssocID="{26BC5DAF-1959-4E93-9806-6AC86F2B4F0D}" presName="childText" presStyleLbl="revTx" presStyleIdx="0" presStyleCnt="2">
        <dgm:presLayoutVars>
          <dgm:bulletEnabled val="1"/>
        </dgm:presLayoutVars>
      </dgm:prSet>
      <dgm:spPr/>
      <dgm:t>
        <a:bodyPr/>
        <a:lstStyle/>
        <a:p>
          <a:endParaRPr lang="pt-BR"/>
        </a:p>
      </dgm:t>
    </dgm:pt>
    <dgm:pt modelId="{578F875D-C3FE-48BC-B69F-F4148E5D5932}" type="pres">
      <dgm:prSet presAssocID="{100702FC-D5EE-4FB0-95A4-F74BA1E2005B}" presName="parentText" presStyleLbl="node1" presStyleIdx="1" presStyleCnt="3">
        <dgm:presLayoutVars>
          <dgm:chMax val="0"/>
          <dgm:bulletEnabled val="1"/>
        </dgm:presLayoutVars>
      </dgm:prSet>
      <dgm:spPr/>
      <dgm:t>
        <a:bodyPr/>
        <a:lstStyle/>
        <a:p>
          <a:endParaRPr lang="pt-BR"/>
        </a:p>
      </dgm:t>
    </dgm:pt>
    <dgm:pt modelId="{0AE9F319-1BF9-418B-B7B0-20585B62A0BB}" type="pres">
      <dgm:prSet presAssocID="{100702FC-D5EE-4FB0-95A4-F74BA1E2005B}" presName="childText" presStyleLbl="revTx" presStyleIdx="1" presStyleCnt="2">
        <dgm:presLayoutVars>
          <dgm:bulletEnabled val="1"/>
        </dgm:presLayoutVars>
      </dgm:prSet>
      <dgm:spPr/>
      <dgm:t>
        <a:bodyPr/>
        <a:lstStyle/>
        <a:p>
          <a:endParaRPr lang="pt-BR"/>
        </a:p>
      </dgm:t>
    </dgm:pt>
    <dgm:pt modelId="{4280717E-C1C0-4A31-8AF8-27D36F485EF5}" type="pres">
      <dgm:prSet presAssocID="{FDCD90D8-DECC-4A4A-A224-DAF56D5E4C51}" presName="parentText" presStyleLbl="node1" presStyleIdx="2" presStyleCnt="3">
        <dgm:presLayoutVars>
          <dgm:chMax val="0"/>
          <dgm:bulletEnabled val="1"/>
        </dgm:presLayoutVars>
      </dgm:prSet>
      <dgm:spPr/>
      <dgm:t>
        <a:bodyPr/>
        <a:lstStyle/>
        <a:p>
          <a:endParaRPr lang="pt-BR"/>
        </a:p>
      </dgm:t>
    </dgm:pt>
  </dgm:ptLst>
  <dgm:cxnLst>
    <dgm:cxn modelId="{1D94620D-3A87-4696-A076-E6F34C1CAC9A}" srcId="{8D6B72F7-7B1C-4134-8906-9CB96106D765}" destId="{FDCD90D8-DECC-4A4A-A224-DAF56D5E4C51}" srcOrd="2" destOrd="0" parTransId="{D34610A7-1ED0-4E2C-83F2-853F4080C80A}" sibTransId="{BB3AAA9F-D26E-47AE-BFE9-6C2C3AFCE2F9}"/>
    <dgm:cxn modelId="{BFA66600-85E8-4CBE-A2CA-84F6CF7F14F2}" srcId="{8D6B72F7-7B1C-4134-8906-9CB96106D765}" destId="{26BC5DAF-1959-4E93-9806-6AC86F2B4F0D}" srcOrd="0" destOrd="0" parTransId="{0A674261-2120-4549-87E8-66535E46EEF9}" sibTransId="{3BB68541-3BEE-40A9-A328-1FAEE47E56B4}"/>
    <dgm:cxn modelId="{DCFDF896-CB7D-47FA-BB91-3071F5E47A40}" type="presOf" srcId="{FDCD90D8-DECC-4A4A-A224-DAF56D5E4C51}" destId="{4280717E-C1C0-4A31-8AF8-27D36F485EF5}" srcOrd="0" destOrd="0" presId="urn:microsoft.com/office/officeart/2005/8/layout/vList2"/>
    <dgm:cxn modelId="{0D7FD567-027F-41BF-B90D-C041F15C621A}" type="presOf" srcId="{8D6B72F7-7B1C-4134-8906-9CB96106D765}" destId="{B0C59693-2EE3-46ED-9B75-ED16D80F3E44}" srcOrd="0" destOrd="0" presId="urn:microsoft.com/office/officeart/2005/8/layout/vList2"/>
    <dgm:cxn modelId="{B42B3FCD-2FB8-4850-90A1-8B620D825422}" type="presOf" srcId="{8DAB8BB3-44CC-43D6-ADC1-51DB5730832D}" destId="{0F538A13-3BB1-4183-B378-02CE6E7B63FE}" srcOrd="0" destOrd="0" presId="urn:microsoft.com/office/officeart/2005/8/layout/vList2"/>
    <dgm:cxn modelId="{F892EF8A-74EF-495B-9019-CC6B8D8C0F33}" type="presOf" srcId="{C6AEAE55-CF17-48CF-900C-EF84367C277D}" destId="{0AE9F319-1BF9-418B-B7B0-20585B62A0BB}" srcOrd="0" destOrd="0" presId="urn:microsoft.com/office/officeart/2005/8/layout/vList2"/>
    <dgm:cxn modelId="{8EDCA50C-0E7A-4826-8CDD-E8A6F5712FA6}" type="presOf" srcId="{26BC5DAF-1959-4E93-9806-6AC86F2B4F0D}" destId="{BACAE43E-3CE9-41ED-9C3D-F11118F8C564}" srcOrd="0" destOrd="0" presId="urn:microsoft.com/office/officeart/2005/8/layout/vList2"/>
    <dgm:cxn modelId="{EEF496E8-649F-46BC-97EC-7658EE0F9DD2}" srcId="{26BC5DAF-1959-4E93-9806-6AC86F2B4F0D}" destId="{8DAB8BB3-44CC-43D6-ADC1-51DB5730832D}" srcOrd="0" destOrd="0" parTransId="{20BB5A06-776C-4295-89DC-CED3AF3C5210}" sibTransId="{6E827C8E-5811-4BC6-A764-8D2A4EF54C93}"/>
    <dgm:cxn modelId="{717659D8-EF13-4814-BB18-40088E98B8CE}" srcId="{100702FC-D5EE-4FB0-95A4-F74BA1E2005B}" destId="{C6AEAE55-CF17-48CF-900C-EF84367C277D}" srcOrd="0" destOrd="0" parTransId="{A3FBB005-9142-4C90-B091-CF52399822EC}" sibTransId="{D93D5C29-D910-4E18-BF9B-134365CBC956}"/>
    <dgm:cxn modelId="{BCE5F913-9A94-458D-9C50-31A46C0C2FF4}" srcId="{8D6B72F7-7B1C-4134-8906-9CB96106D765}" destId="{100702FC-D5EE-4FB0-95A4-F74BA1E2005B}" srcOrd="1" destOrd="0" parTransId="{A8EA747C-3847-4F18-84E0-21F6EC096D88}" sibTransId="{6F91148B-BA4A-41EA-A26C-794095BDC0E6}"/>
    <dgm:cxn modelId="{3156FD4A-CE6E-4929-83E5-D97AACEB9F3E}" srcId="{26BC5DAF-1959-4E93-9806-6AC86F2B4F0D}" destId="{BD10F15C-D874-4817-99F2-3269CB3AAFA9}" srcOrd="1" destOrd="0" parTransId="{EDA8001F-A41C-4E08-B512-EB43F9CB218F}" sibTransId="{A1744D4F-0771-45CE-891C-601515839CD2}"/>
    <dgm:cxn modelId="{E256FF8E-A44A-499A-9BF1-E1FD67E0C205}" type="presOf" srcId="{BD10F15C-D874-4817-99F2-3269CB3AAFA9}" destId="{0F538A13-3BB1-4183-B378-02CE6E7B63FE}" srcOrd="0" destOrd="1" presId="urn:microsoft.com/office/officeart/2005/8/layout/vList2"/>
    <dgm:cxn modelId="{1FD0589E-FFED-4F1F-A1EC-4A9EE2E44ECC}" type="presOf" srcId="{100702FC-D5EE-4FB0-95A4-F74BA1E2005B}" destId="{578F875D-C3FE-48BC-B69F-F4148E5D5932}" srcOrd="0" destOrd="0" presId="urn:microsoft.com/office/officeart/2005/8/layout/vList2"/>
    <dgm:cxn modelId="{E558C5DB-E982-48EA-978C-48C37436A9F8}" type="presParOf" srcId="{B0C59693-2EE3-46ED-9B75-ED16D80F3E44}" destId="{BACAE43E-3CE9-41ED-9C3D-F11118F8C564}" srcOrd="0" destOrd="0" presId="urn:microsoft.com/office/officeart/2005/8/layout/vList2"/>
    <dgm:cxn modelId="{D5683C06-367A-45D9-8957-4871E329DDB2}" type="presParOf" srcId="{B0C59693-2EE3-46ED-9B75-ED16D80F3E44}" destId="{0F538A13-3BB1-4183-B378-02CE6E7B63FE}" srcOrd="1" destOrd="0" presId="urn:microsoft.com/office/officeart/2005/8/layout/vList2"/>
    <dgm:cxn modelId="{214E91FD-C9D1-41AF-ACA9-E729424E8960}" type="presParOf" srcId="{B0C59693-2EE3-46ED-9B75-ED16D80F3E44}" destId="{578F875D-C3FE-48BC-B69F-F4148E5D5932}" srcOrd="2" destOrd="0" presId="urn:microsoft.com/office/officeart/2005/8/layout/vList2"/>
    <dgm:cxn modelId="{28761B05-CDFA-43EF-B6E0-AFF206D8FDD8}" type="presParOf" srcId="{B0C59693-2EE3-46ED-9B75-ED16D80F3E44}" destId="{0AE9F319-1BF9-418B-B7B0-20585B62A0BB}" srcOrd="3" destOrd="0" presId="urn:microsoft.com/office/officeart/2005/8/layout/vList2"/>
    <dgm:cxn modelId="{F76849E5-4129-4EE0-AEE8-724357ED2638}" type="presParOf" srcId="{B0C59693-2EE3-46ED-9B75-ED16D80F3E44}" destId="{4280717E-C1C0-4A31-8AF8-27D36F485EF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DAAE17-AF59-4A56-B0AA-C6C49726B5FF}" type="doc">
      <dgm:prSet loTypeId="urn:microsoft.com/office/officeart/2011/layout/RadialPictureList" loCatId="picture" qsTypeId="urn:microsoft.com/office/officeart/2005/8/quickstyle/simple1" qsCatId="simple" csTypeId="urn:microsoft.com/office/officeart/2005/8/colors/colorful2" csCatId="colorful" phldr="1"/>
      <dgm:spPr/>
      <dgm:t>
        <a:bodyPr/>
        <a:lstStyle/>
        <a:p>
          <a:endParaRPr lang="pt-BR"/>
        </a:p>
      </dgm:t>
    </dgm:pt>
    <dgm:pt modelId="{A87B0F2A-A9CD-4EFD-A0F7-3E71FB131726}">
      <dgm:prSet phldrT="[Texto]"/>
      <dgm:spPr>
        <a:xfrm>
          <a:off x="1156218" y="1075334"/>
          <a:ext cx="1933961" cy="1934057"/>
        </a:xfrm>
      </dgm:spPr>
      <dgm:t>
        <a:bodyPr/>
        <a:lstStyle/>
        <a:p>
          <a:r>
            <a:rPr lang="pt-BR" b="1" smtClean="0">
              <a:effectLst>
                <a:outerShdw blurRad="38100" dist="38100" dir="2700000" algn="tl">
                  <a:srgbClr val="000000">
                    <a:alpha val="43137"/>
                  </a:srgbClr>
                </a:outerShdw>
              </a:effectLst>
              <a:latin typeface="Arial"/>
              <a:ea typeface="+mn-ea"/>
              <a:cs typeface="+mn-cs"/>
            </a:rPr>
            <a:t>Abrangência</a:t>
          </a:r>
          <a:endParaRPr lang="pt-BR" b="1" dirty="0">
            <a:effectLst>
              <a:outerShdw blurRad="38100" dist="38100" dir="2700000" algn="tl">
                <a:srgbClr val="000000">
                  <a:alpha val="43137"/>
                </a:srgbClr>
              </a:outerShdw>
            </a:effectLst>
            <a:latin typeface="Arial"/>
            <a:ea typeface="+mn-ea"/>
            <a:cs typeface="+mn-cs"/>
          </a:endParaRPr>
        </a:p>
      </dgm:t>
    </dgm:pt>
    <dgm:pt modelId="{F161F388-FAFD-42AF-A7A0-4CD796D19F87}" type="parTrans" cxnId="{8630E901-2544-4E74-BB16-7D007964578C}">
      <dgm:prSet/>
      <dgm:spPr/>
      <dgm:t>
        <a:bodyPr/>
        <a:lstStyle/>
        <a:p>
          <a:endParaRPr lang="pt-BR"/>
        </a:p>
      </dgm:t>
    </dgm:pt>
    <dgm:pt modelId="{B7F530BB-BB30-4796-B9FF-5C44D9B44788}" type="sibTrans" cxnId="{8630E901-2544-4E74-BB16-7D007964578C}">
      <dgm:prSet/>
      <dgm:spPr/>
      <dgm:t>
        <a:bodyPr/>
        <a:lstStyle/>
        <a:p>
          <a:endParaRPr lang="pt-BR"/>
        </a:p>
      </dgm:t>
    </dgm:pt>
    <dgm:pt modelId="{6B336319-F5AF-4EFE-8671-8DA8E98D7016}">
      <dgm:prSet phldrT="[Texto]"/>
      <dgm:spPr>
        <a:xfrm>
          <a:off x="4104457" y="288034"/>
          <a:ext cx="1386766" cy="1002995"/>
        </a:xfrm>
      </dgm:spPr>
      <dgm:t>
        <a:bodyPr/>
        <a:lstStyle/>
        <a:p>
          <a:r>
            <a:rPr lang="pt-BR" b="1" smtClean="0">
              <a:effectLst>
                <a:outerShdw blurRad="38100" dist="38100" dir="2700000" algn="tl">
                  <a:srgbClr val="000000">
                    <a:alpha val="43137"/>
                  </a:srgbClr>
                </a:outerShdw>
              </a:effectLst>
              <a:latin typeface="Arial"/>
              <a:ea typeface="+mn-ea"/>
              <a:cs typeface="+mn-cs"/>
            </a:rPr>
            <a:t>Executivo</a:t>
          </a:r>
          <a:endParaRPr lang="pt-BR" b="1" dirty="0">
            <a:effectLst>
              <a:outerShdw blurRad="38100" dist="38100" dir="2700000" algn="tl">
                <a:srgbClr val="000000">
                  <a:alpha val="43137"/>
                </a:srgbClr>
              </a:outerShdw>
            </a:effectLst>
            <a:latin typeface="Arial"/>
            <a:ea typeface="+mn-ea"/>
            <a:cs typeface="+mn-cs"/>
          </a:endParaRPr>
        </a:p>
      </dgm:t>
    </dgm:pt>
    <dgm:pt modelId="{41F10034-CC02-4711-9740-9FF4662EC848}" type="parTrans" cxnId="{18D3A287-2300-4F61-9F92-288D56F6C2F0}">
      <dgm:prSet/>
      <dgm:spPr/>
      <dgm:t>
        <a:bodyPr/>
        <a:lstStyle/>
        <a:p>
          <a:endParaRPr lang="pt-BR"/>
        </a:p>
      </dgm:t>
    </dgm:pt>
    <dgm:pt modelId="{3C13A4E6-CC45-4F8F-BAE6-6BC41E4C47EA}" type="sibTrans" cxnId="{18D3A287-2300-4F61-9F92-288D56F6C2F0}">
      <dgm:prSet/>
      <dgm:spPr/>
      <dgm:t>
        <a:bodyPr/>
        <a:lstStyle/>
        <a:p>
          <a:endParaRPr lang="pt-BR"/>
        </a:p>
      </dgm:t>
    </dgm:pt>
    <dgm:pt modelId="{CE1AB6A9-71B8-405A-832F-B4666E1E0FE4}">
      <dgm:prSet phldrT="[Texto]"/>
      <dgm:spPr>
        <a:xfrm>
          <a:off x="4176463" y="2808312"/>
          <a:ext cx="1386766" cy="1002995"/>
        </a:xfrm>
      </dgm:spPr>
      <dgm:t>
        <a:bodyPr/>
        <a:lstStyle/>
        <a:p>
          <a:r>
            <a:rPr lang="pt-BR" b="1" smtClean="0">
              <a:effectLst>
                <a:outerShdw blurRad="38100" dist="38100" dir="2700000" algn="tl">
                  <a:srgbClr val="000000">
                    <a:alpha val="43137"/>
                  </a:srgbClr>
                </a:outerShdw>
              </a:effectLst>
              <a:latin typeface="Arial"/>
              <a:ea typeface="+mn-ea"/>
              <a:cs typeface="+mn-cs"/>
            </a:rPr>
            <a:t>Legislativo</a:t>
          </a:r>
          <a:endParaRPr lang="pt-BR" b="1" dirty="0">
            <a:effectLst>
              <a:outerShdw blurRad="38100" dist="38100" dir="2700000" algn="tl">
                <a:srgbClr val="000000">
                  <a:alpha val="43137"/>
                </a:srgbClr>
              </a:outerShdw>
            </a:effectLst>
            <a:latin typeface="Arial"/>
            <a:ea typeface="+mn-ea"/>
            <a:cs typeface="+mn-cs"/>
          </a:endParaRPr>
        </a:p>
      </dgm:t>
    </dgm:pt>
    <dgm:pt modelId="{DAE95A53-7862-4521-B590-555F8A35016C}" type="parTrans" cxnId="{3A09FFE2-EBB4-4469-9334-612E5F1FCB92}">
      <dgm:prSet/>
      <dgm:spPr/>
      <dgm:t>
        <a:bodyPr/>
        <a:lstStyle/>
        <a:p>
          <a:endParaRPr lang="pt-BR"/>
        </a:p>
      </dgm:t>
    </dgm:pt>
    <dgm:pt modelId="{9EFA6D44-EC2F-4C9F-8EFA-E9003C75A48C}" type="sibTrans" cxnId="{3A09FFE2-EBB4-4469-9334-612E5F1FCB92}">
      <dgm:prSet/>
      <dgm:spPr/>
      <dgm:t>
        <a:bodyPr/>
        <a:lstStyle/>
        <a:p>
          <a:endParaRPr lang="pt-BR"/>
        </a:p>
      </dgm:t>
    </dgm:pt>
    <dgm:pt modelId="{C5902D0C-1247-4AF0-B8C0-AA44367FB227}">
      <dgm:prSet phldrT="[Texto]"/>
      <dgm:spPr>
        <a:xfrm>
          <a:off x="4464494" y="1656180"/>
          <a:ext cx="1386766" cy="1002995"/>
        </a:xfrm>
      </dgm:spPr>
      <dgm:t>
        <a:bodyPr/>
        <a:lstStyle/>
        <a:p>
          <a:r>
            <a:rPr lang="pt-BR" b="1" smtClean="0">
              <a:effectLst>
                <a:outerShdw blurRad="38100" dist="38100" dir="2700000" algn="tl">
                  <a:srgbClr val="000000">
                    <a:alpha val="43137"/>
                  </a:srgbClr>
                </a:outerShdw>
              </a:effectLst>
              <a:latin typeface="Arial"/>
              <a:ea typeface="+mn-ea"/>
              <a:cs typeface="+mn-cs"/>
            </a:rPr>
            <a:t>Judiciário</a:t>
          </a:r>
          <a:endParaRPr lang="pt-BR" b="1" dirty="0">
            <a:effectLst>
              <a:outerShdw blurRad="38100" dist="38100" dir="2700000" algn="tl">
                <a:srgbClr val="000000">
                  <a:alpha val="43137"/>
                </a:srgbClr>
              </a:outerShdw>
            </a:effectLst>
            <a:latin typeface="Arial"/>
            <a:ea typeface="+mn-ea"/>
            <a:cs typeface="+mn-cs"/>
          </a:endParaRPr>
        </a:p>
      </dgm:t>
    </dgm:pt>
    <dgm:pt modelId="{5AFF5347-FC8A-4E9A-81AE-C107B205E470}" type="sibTrans" cxnId="{08A9906C-BD44-4E90-883C-9A0FBF2D4AEC}">
      <dgm:prSet/>
      <dgm:spPr/>
      <dgm:t>
        <a:bodyPr/>
        <a:lstStyle/>
        <a:p>
          <a:endParaRPr lang="pt-BR"/>
        </a:p>
      </dgm:t>
    </dgm:pt>
    <dgm:pt modelId="{C1B89A3F-9D35-4591-8185-57BC08FDE0F0}" type="parTrans" cxnId="{08A9906C-BD44-4E90-883C-9A0FBF2D4AEC}">
      <dgm:prSet/>
      <dgm:spPr/>
      <dgm:t>
        <a:bodyPr/>
        <a:lstStyle/>
        <a:p>
          <a:endParaRPr lang="pt-BR"/>
        </a:p>
      </dgm:t>
    </dgm:pt>
    <dgm:pt modelId="{6221A9A4-F9A9-4DFF-A33E-F82ED21C4EB0}" type="pres">
      <dgm:prSet presAssocID="{1ADAAE17-AF59-4A56-B0AA-C6C49726B5FF}" presName="Name0" presStyleCnt="0">
        <dgm:presLayoutVars>
          <dgm:chMax val="1"/>
          <dgm:chPref val="1"/>
          <dgm:dir/>
          <dgm:resizeHandles/>
        </dgm:presLayoutVars>
      </dgm:prSet>
      <dgm:spPr/>
      <dgm:t>
        <a:bodyPr/>
        <a:lstStyle/>
        <a:p>
          <a:endParaRPr lang="pt-BR"/>
        </a:p>
      </dgm:t>
    </dgm:pt>
    <dgm:pt modelId="{ED880776-3A4B-43F8-B868-943C4E5C4B25}" type="pres">
      <dgm:prSet presAssocID="{A87B0F2A-A9CD-4EFD-A0F7-3E71FB131726}" presName="Parent" presStyleLbl="node1" presStyleIdx="0" presStyleCnt="2">
        <dgm:presLayoutVars>
          <dgm:chMax val="4"/>
          <dgm:chPref val="3"/>
        </dgm:presLayoutVars>
      </dgm:prSet>
      <dgm:spPr>
        <a:prstGeom prst="ellipse">
          <a:avLst/>
        </a:prstGeom>
      </dgm:spPr>
      <dgm:t>
        <a:bodyPr/>
        <a:lstStyle/>
        <a:p>
          <a:endParaRPr lang="pt-BR"/>
        </a:p>
      </dgm:t>
    </dgm:pt>
    <dgm:pt modelId="{8BB27448-6256-48FA-9EFF-C7D29CCDDC08}" type="pres">
      <dgm:prSet presAssocID="{C5902D0C-1247-4AF0-B8C0-AA44367FB227}" presName="Accent" presStyleLbl="node1" presStyleIdx="1" presStyleCnt="2"/>
      <dgm:spPr>
        <a:xfrm>
          <a:off x="158902" y="0"/>
          <a:ext cx="3898548" cy="4063999"/>
        </a:xfrm>
        <a:prstGeom prst="blockArc">
          <a:avLst>
            <a:gd name="adj1" fmla="val 17527788"/>
            <a:gd name="adj2" fmla="val 4119114"/>
            <a:gd name="adj3" fmla="val 5750"/>
          </a:avLst>
        </a:prstGeom>
      </dgm:spPr>
      <dgm:t>
        <a:bodyPr/>
        <a:lstStyle/>
        <a:p>
          <a:endParaRPr lang="pt-BR"/>
        </a:p>
      </dgm:t>
    </dgm:pt>
    <dgm:pt modelId="{DDD4A8FF-DD51-4D9E-9E0D-531656D8B78D}" type="pres">
      <dgm:prSet presAssocID="{C5902D0C-1247-4AF0-B8C0-AA44367FB227}" presName="Image1" presStyleLbl="fgImgPlace1" presStyleIdx="0" presStyleCnt="3" custLinFactY="12858" custLinFactNeighborX="27302" custLinFactNeighborY="100000"/>
      <dgm:spPr>
        <a:xfrm>
          <a:off x="3312366" y="1512165"/>
          <a:ext cx="1036030" cy="1036319"/>
        </a:xfrm>
        <a:prstGeom prst="ellipse">
          <a:avLst/>
        </a:prstGeom>
        <a:blipFill rotWithShape="1">
          <a:blip xmlns:r="http://schemas.openxmlformats.org/officeDocument/2006/relationships" r:embed="rId1"/>
          <a:stretch>
            <a:fillRect/>
          </a:stretch>
        </a:blipFill>
      </dgm:spPr>
      <dgm:t>
        <a:bodyPr/>
        <a:lstStyle/>
        <a:p>
          <a:endParaRPr lang="pt-BR"/>
        </a:p>
      </dgm:t>
    </dgm:pt>
    <dgm:pt modelId="{BF63C7F6-EDBC-4588-B8AD-865B5D5604CC}" type="pres">
      <dgm:prSet presAssocID="{C5902D0C-1247-4AF0-B8C0-AA44367FB227}" presName="Child1" presStyleLbl="revTx" presStyleIdx="0" presStyleCnt="3" custLinFactY="29305" custLinFactNeighborX="23102" custLinFactNeighborY="100000">
        <dgm:presLayoutVars>
          <dgm:chMax val="0"/>
          <dgm:chPref val="0"/>
          <dgm:bulletEnabled val="1"/>
        </dgm:presLayoutVars>
      </dgm:prSet>
      <dgm:spPr>
        <a:prstGeom prst="rect">
          <a:avLst/>
        </a:prstGeom>
      </dgm:spPr>
      <dgm:t>
        <a:bodyPr/>
        <a:lstStyle/>
        <a:p>
          <a:endParaRPr lang="pt-BR"/>
        </a:p>
      </dgm:t>
    </dgm:pt>
    <dgm:pt modelId="{8B576AE5-5793-484B-A96C-AD334217F171}" type="pres">
      <dgm:prSet presAssocID="{6B336319-F5AF-4EFE-8671-8DA8E98D7016}" presName="Image2" presStyleCnt="0"/>
      <dgm:spPr/>
      <dgm:t>
        <a:bodyPr/>
        <a:lstStyle/>
        <a:p>
          <a:endParaRPr lang="en-US"/>
        </a:p>
      </dgm:t>
    </dgm:pt>
    <dgm:pt modelId="{1722A4DB-78C9-4130-A78F-6CC084351834}" type="pres">
      <dgm:prSet presAssocID="{6B336319-F5AF-4EFE-8671-8DA8E98D7016}" presName="Image" presStyleLbl="fgImgPlace1" presStyleIdx="1" presStyleCnt="3" custLinFactY="-12081" custLinFactNeighborX="-39150" custLinFactNeighborY="-100000"/>
      <dgm:spPr>
        <a:xfrm>
          <a:off x="3024332" y="360043"/>
          <a:ext cx="1036030" cy="1036319"/>
        </a:xfrm>
        <a:prstGeom prst="ellipse">
          <a:avLst/>
        </a:prstGeom>
        <a:blipFill rotWithShape="1">
          <a:blip xmlns:r="http://schemas.openxmlformats.org/officeDocument/2006/relationships" r:embed="rId2"/>
          <a:stretch>
            <a:fillRect/>
          </a:stretch>
        </a:blipFill>
      </dgm:spPr>
      <dgm:t>
        <a:bodyPr/>
        <a:lstStyle/>
        <a:p>
          <a:endParaRPr lang="pt-BR"/>
        </a:p>
      </dgm:t>
    </dgm:pt>
    <dgm:pt modelId="{8BBBF356-8993-4C1C-BDA5-4FDFFF6DBC5E}" type="pres">
      <dgm:prSet presAssocID="{6B336319-F5AF-4EFE-8671-8DA8E98D7016}" presName="Child2" presStyleLbl="revTx" presStyleIdx="1" presStyleCnt="3" custLinFactY="-24443" custLinFactNeighborX="-32152" custLinFactNeighborY="-100000">
        <dgm:presLayoutVars>
          <dgm:chMax val="0"/>
          <dgm:chPref val="0"/>
          <dgm:bulletEnabled val="1"/>
        </dgm:presLayoutVars>
      </dgm:prSet>
      <dgm:spPr>
        <a:prstGeom prst="rect">
          <a:avLst/>
        </a:prstGeom>
      </dgm:spPr>
      <dgm:t>
        <a:bodyPr/>
        <a:lstStyle/>
        <a:p>
          <a:endParaRPr lang="pt-BR"/>
        </a:p>
      </dgm:t>
    </dgm:pt>
    <dgm:pt modelId="{46EBE8AC-609F-4157-989B-F3FB4D79AB27}" type="pres">
      <dgm:prSet presAssocID="{CE1AB6A9-71B8-405A-832F-B4666E1E0FE4}" presName="Image3" presStyleCnt="0"/>
      <dgm:spPr/>
      <dgm:t>
        <a:bodyPr/>
        <a:lstStyle/>
        <a:p>
          <a:endParaRPr lang="en-US"/>
        </a:p>
      </dgm:t>
    </dgm:pt>
    <dgm:pt modelId="{01D3EDC0-9C7A-4B36-8222-55362054F062}" type="pres">
      <dgm:prSet presAssocID="{CE1AB6A9-71B8-405A-832F-B4666E1E0FE4}" presName="Image" presStyleLbl="fgImgPlace1" presStyleIdx="2" presStyleCnt="3"/>
      <dgm:spPr>
        <a:xfrm>
          <a:off x="3029509" y="2717190"/>
          <a:ext cx="1036030" cy="1036319"/>
        </a:xfrm>
        <a:prstGeom prst="ellipse">
          <a:avLst/>
        </a:prstGeom>
        <a:blipFill rotWithShape="1">
          <a:blip xmlns:r="http://schemas.openxmlformats.org/officeDocument/2006/relationships" r:embed="rId3"/>
          <a:stretch>
            <a:fillRect/>
          </a:stretch>
        </a:blipFill>
      </dgm:spPr>
      <dgm:t>
        <a:bodyPr/>
        <a:lstStyle/>
        <a:p>
          <a:endParaRPr lang="pt-BR"/>
        </a:p>
      </dgm:t>
    </dgm:pt>
    <dgm:pt modelId="{F71FC613-64AD-41CE-A8B7-92615C58CA81}" type="pres">
      <dgm:prSet presAssocID="{CE1AB6A9-71B8-405A-832F-B4666E1E0FE4}" presName="Child3" presStyleLbl="revTx" presStyleIdx="2" presStyleCnt="3" custLinFactNeighborX="2332" custLinFactNeighborY="6978">
        <dgm:presLayoutVars>
          <dgm:chMax val="0"/>
          <dgm:chPref val="0"/>
          <dgm:bulletEnabled val="1"/>
        </dgm:presLayoutVars>
      </dgm:prSet>
      <dgm:spPr>
        <a:prstGeom prst="rect">
          <a:avLst/>
        </a:prstGeom>
      </dgm:spPr>
      <dgm:t>
        <a:bodyPr/>
        <a:lstStyle/>
        <a:p>
          <a:endParaRPr lang="pt-BR"/>
        </a:p>
      </dgm:t>
    </dgm:pt>
  </dgm:ptLst>
  <dgm:cxnLst>
    <dgm:cxn modelId="{B9797DDE-234C-4461-81B4-ED9F8B4299C2}" type="presOf" srcId="{6B336319-F5AF-4EFE-8671-8DA8E98D7016}" destId="{8BBBF356-8993-4C1C-BDA5-4FDFFF6DBC5E}" srcOrd="0" destOrd="0" presId="urn:microsoft.com/office/officeart/2011/layout/RadialPictureList"/>
    <dgm:cxn modelId="{08A9906C-BD44-4E90-883C-9A0FBF2D4AEC}" srcId="{A87B0F2A-A9CD-4EFD-A0F7-3E71FB131726}" destId="{C5902D0C-1247-4AF0-B8C0-AA44367FB227}" srcOrd="0" destOrd="0" parTransId="{C1B89A3F-9D35-4591-8185-57BC08FDE0F0}" sibTransId="{5AFF5347-FC8A-4E9A-81AE-C107B205E470}"/>
    <dgm:cxn modelId="{18D3A287-2300-4F61-9F92-288D56F6C2F0}" srcId="{A87B0F2A-A9CD-4EFD-A0F7-3E71FB131726}" destId="{6B336319-F5AF-4EFE-8671-8DA8E98D7016}" srcOrd="1" destOrd="0" parTransId="{41F10034-CC02-4711-9740-9FF4662EC848}" sibTransId="{3C13A4E6-CC45-4F8F-BAE6-6BC41E4C47EA}"/>
    <dgm:cxn modelId="{DEE73A74-0872-4457-A993-58565BA34388}" type="presOf" srcId="{1ADAAE17-AF59-4A56-B0AA-C6C49726B5FF}" destId="{6221A9A4-F9A9-4DFF-A33E-F82ED21C4EB0}" srcOrd="0" destOrd="0" presId="urn:microsoft.com/office/officeart/2011/layout/RadialPictureList"/>
    <dgm:cxn modelId="{3A09FFE2-EBB4-4469-9334-612E5F1FCB92}" srcId="{A87B0F2A-A9CD-4EFD-A0F7-3E71FB131726}" destId="{CE1AB6A9-71B8-405A-832F-B4666E1E0FE4}" srcOrd="2" destOrd="0" parTransId="{DAE95A53-7862-4521-B590-555F8A35016C}" sibTransId="{9EFA6D44-EC2F-4C9F-8EFA-E9003C75A48C}"/>
    <dgm:cxn modelId="{8630E901-2544-4E74-BB16-7D007964578C}" srcId="{1ADAAE17-AF59-4A56-B0AA-C6C49726B5FF}" destId="{A87B0F2A-A9CD-4EFD-A0F7-3E71FB131726}" srcOrd="0" destOrd="0" parTransId="{F161F388-FAFD-42AF-A7A0-4CD796D19F87}" sibTransId="{B7F530BB-BB30-4796-B9FF-5C44D9B44788}"/>
    <dgm:cxn modelId="{04A794FA-DE3C-4520-A2FB-473CAA0118CA}" type="presOf" srcId="{A87B0F2A-A9CD-4EFD-A0F7-3E71FB131726}" destId="{ED880776-3A4B-43F8-B868-943C4E5C4B25}" srcOrd="0" destOrd="0" presId="urn:microsoft.com/office/officeart/2011/layout/RadialPictureList"/>
    <dgm:cxn modelId="{CE786223-BB8E-4641-A1A5-228FF33172F6}" type="presOf" srcId="{C5902D0C-1247-4AF0-B8C0-AA44367FB227}" destId="{BF63C7F6-EDBC-4588-B8AD-865B5D5604CC}" srcOrd="0" destOrd="0" presId="urn:microsoft.com/office/officeart/2011/layout/RadialPictureList"/>
    <dgm:cxn modelId="{E898A1A4-F720-4966-B483-B47049E85F41}" type="presOf" srcId="{CE1AB6A9-71B8-405A-832F-B4666E1E0FE4}" destId="{F71FC613-64AD-41CE-A8B7-92615C58CA81}" srcOrd="0" destOrd="0" presId="urn:microsoft.com/office/officeart/2011/layout/RadialPictureList"/>
    <dgm:cxn modelId="{618AA755-DFEE-4897-BB27-0444525F7187}" type="presParOf" srcId="{6221A9A4-F9A9-4DFF-A33E-F82ED21C4EB0}" destId="{ED880776-3A4B-43F8-B868-943C4E5C4B25}" srcOrd="0" destOrd="0" presId="urn:microsoft.com/office/officeart/2011/layout/RadialPictureList"/>
    <dgm:cxn modelId="{4834081D-20E2-4300-A99C-F5B0E10153FF}" type="presParOf" srcId="{6221A9A4-F9A9-4DFF-A33E-F82ED21C4EB0}" destId="{8BB27448-6256-48FA-9EFF-C7D29CCDDC08}" srcOrd="1" destOrd="0" presId="urn:microsoft.com/office/officeart/2011/layout/RadialPictureList"/>
    <dgm:cxn modelId="{7F459BF7-880E-4F5E-AB07-528CE07A65FA}" type="presParOf" srcId="{6221A9A4-F9A9-4DFF-A33E-F82ED21C4EB0}" destId="{DDD4A8FF-DD51-4D9E-9E0D-531656D8B78D}" srcOrd="2" destOrd="0" presId="urn:microsoft.com/office/officeart/2011/layout/RadialPictureList"/>
    <dgm:cxn modelId="{C9F5E04B-0DED-46A2-A0DD-0D2DECB8AD5B}" type="presParOf" srcId="{6221A9A4-F9A9-4DFF-A33E-F82ED21C4EB0}" destId="{BF63C7F6-EDBC-4588-B8AD-865B5D5604CC}" srcOrd="3" destOrd="0" presId="urn:microsoft.com/office/officeart/2011/layout/RadialPictureList"/>
    <dgm:cxn modelId="{8E2069C5-5927-433F-9660-AE45C3B82D6F}" type="presParOf" srcId="{6221A9A4-F9A9-4DFF-A33E-F82ED21C4EB0}" destId="{8B576AE5-5793-484B-A96C-AD334217F171}" srcOrd="4" destOrd="0" presId="urn:microsoft.com/office/officeart/2011/layout/RadialPictureList"/>
    <dgm:cxn modelId="{D397C20A-750C-458D-9BA9-75095C16695B}" type="presParOf" srcId="{8B576AE5-5793-484B-A96C-AD334217F171}" destId="{1722A4DB-78C9-4130-A78F-6CC084351834}" srcOrd="0" destOrd="0" presId="urn:microsoft.com/office/officeart/2011/layout/RadialPictureList"/>
    <dgm:cxn modelId="{A8374E31-A831-4A96-B57C-1BDD8D3E8968}" type="presParOf" srcId="{6221A9A4-F9A9-4DFF-A33E-F82ED21C4EB0}" destId="{8BBBF356-8993-4C1C-BDA5-4FDFFF6DBC5E}" srcOrd="5" destOrd="0" presId="urn:microsoft.com/office/officeart/2011/layout/RadialPictureList"/>
    <dgm:cxn modelId="{6B1DCF6E-D5F6-4A94-AC47-4043854BF35A}" type="presParOf" srcId="{6221A9A4-F9A9-4DFF-A33E-F82ED21C4EB0}" destId="{46EBE8AC-609F-4157-989B-F3FB4D79AB27}" srcOrd="6" destOrd="0" presId="urn:microsoft.com/office/officeart/2011/layout/RadialPictureList"/>
    <dgm:cxn modelId="{162C31D8-3011-4B15-8514-71DDACF78B18}" type="presParOf" srcId="{46EBE8AC-609F-4157-989B-F3FB4D79AB27}" destId="{01D3EDC0-9C7A-4B36-8222-55362054F062}" srcOrd="0" destOrd="0" presId="urn:microsoft.com/office/officeart/2011/layout/RadialPictureList"/>
    <dgm:cxn modelId="{D0AC95B0-3B1D-4DA0-B05E-D0833909E2EF}" type="presParOf" srcId="{6221A9A4-F9A9-4DFF-A33E-F82ED21C4EB0}" destId="{F71FC613-64AD-41CE-A8B7-92615C58CA81}"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699D02-6B49-4171-804F-A31CA5C693EE}"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pt-BR"/>
        </a:p>
      </dgm:t>
    </dgm:pt>
    <dgm:pt modelId="{E6635D41-D69F-4462-A7AC-28E3084F8F2F}">
      <dgm:prSet phldrT="[Texto]"/>
      <dgm:spPr>
        <a:xfrm>
          <a:off x="822811" y="576067"/>
          <a:ext cx="3037637" cy="426568"/>
        </a:xfrm>
      </dgm:spPr>
      <dgm:t>
        <a:bodyPr/>
        <a:lstStyle/>
        <a:p>
          <a:pPr algn="l"/>
          <a:r>
            <a:rPr lang="pt-BR" smtClean="0">
              <a:effectLst>
                <a:outerShdw blurRad="38100" dist="38100" dir="2700000" algn="tl">
                  <a:srgbClr val="000000">
                    <a:alpha val="43137"/>
                  </a:srgbClr>
                </a:outerShdw>
              </a:effectLst>
              <a:latin typeface="Arial"/>
              <a:ea typeface="+mn-ea"/>
              <a:cs typeface="+mn-cs"/>
            </a:rPr>
            <a:t>Federal	</a:t>
          </a:r>
          <a:endParaRPr lang="pt-BR" dirty="0">
            <a:effectLst>
              <a:outerShdw blurRad="38100" dist="38100" dir="2700000" algn="tl">
                <a:srgbClr val="000000">
                  <a:alpha val="43137"/>
                </a:srgbClr>
              </a:outerShdw>
            </a:effectLst>
            <a:latin typeface="Arial"/>
            <a:ea typeface="+mn-ea"/>
            <a:cs typeface="+mn-cs"/>
          </a:endParaRPr>
        </a:p>
      </dgm:t>
    </dgm:pt>
    <dgm:pt modelId="{762005C4-76B0-459E-B266-DF68F7885F42}" type="parTrans" cxnId="{4E31ACD2-9668-4FCD-A434-C25720ADD202}">
      <dgm:prSet/>
      <dgm:spPr/>
      <dgm:t>
        <a:bodyPr/>
        <a:lstStyle/>
        <a:p>
          <a:endParaRPr lang="pt-BR"/>
        </a:p>
      </dgm:t>
    </dgm:pt>
    <dgm:pt modelId="{1CD682F4-28FA-4B09-B30A-719E73F3E8CB}" type="sibTrans" cxnId="{4E31ACD2-9668-4FCD-A434-C25720ADD202}">
      <dgm:prSet/>
      <dgm:spPr>
        <a:xfrm>
          <a:off x="-4345459" y="-576063"/>
          <a:ext cx="5353569" cy="5184575"/>
        </a:xfrm>
      </dgm:spPr>
      <dgm:t>
        <a:bodyPr/>
        <a:lstStyle/>
        <a:p>
          <a:endParaRPr lang="pt-BR"/>
        </a:p>
      </dgm:t>
    </dgm:pt>
    <dgm:pt modelId="{2ADB9DAD-8BE6-4B4D-AC68-0DF7775E1385}">
      <dgm:prSet phldrT="[Texto]"/>
      <dgm:spPr>
        <a:xfrm>
          <a:off x="1018056" y="1802939"/>
          <a:ext cx="2880615" cy="426568"/>
        </a:xfrm>
      </dgm:spPr>
      <dgm:t>
        <a:bodyPr/>
        <a:lstStyle/>
        <a:p>
          <a:pPr algn="l"/>
          <a:r>
            <a:rPr lang="pt-BR" smtClean="0">
              <a:effectLst>
                <a:outerShdw blurRad="38100" dist="38100" dir="2700000" algn="tl">
                  <a:srgbClr val="000000">
                    <a:alpha val="43137"/>
                  </a:srgbClr>
                </a:outerShdw>
              </a:effectLst>
              <a:latin typeface="Arial"/>
              <a:ea typeface="+mn-ea"/>
              <a:cs typeface="+mn-cs"/>
            </a:rPr>
            <a:t>Estadual/Distrital</a:t>
          </a:r>
          <a:endParaRPr lang="pt-BR" dirty="0">
            <a:effectLst>
              <a:outerShdw blurRad="38100" dist="38100" dir="2700000" algn="tl">
                <a:srgbClr val="000000">
                  <a:alpha val="43137"/>
                </a:srgbClr>
              </a:outerShdw>
            </a:effectLst>
            <a:latin typeface="Arial"/>
            <a:ea typeface="+mn-ea"/>
            <a:cs typeface="+mn-cs"/>
          </a:endParaRPr>
        </a:p>
      </dgm:t>
    </dgm:pt>
    <dgm:pt modelId="{25F7705F-1F38-49B6-AEB5-020780D9D659}" type="parTrans" cxnId="{CCAD3B15-996B-4EB2-8CF4-6CCCBAA3FBF7}">
      <dgm:prSet/>
      <dgm:spPr/>
      <dgm:t>
        <a:bodyPr/>
        <a:lstStyle/>
        <a:p>
          <a:endParaRPr lang="pt-BR"/>
        </a:p>
      </dgm:t>
    </dgm:pt>
    <dgm:pt modelId="{18FDC89C-9E9F-4093-B81D-D0C51B18962B}" type="sibTrans" cxnId="{CCAD3B15-996B-4EB2-8CF4-6CCCBAA3FBF7}">
      <dgm:prSet/>
      <dgm:spPr/>
      <dgm:t>
        <a:bodyPr/>
        <a:lstStyle/>
        <a:p>
          <a:endParaRPr lang="pt-BR"/>
        </a:p>
      </dgm:t>
    </dgm:pt>
    <dgm:pt modelId="{76928877-27E5-42A3-8373-7374E554D879}">
      <dgm:prSet phldrT="[Texto]"/>
      <dgm:spPr>
        <a:xfrm>
          <a:off x="725584" y="3012674"/>
          <a:ext cx="3162845" cy="426568"/>
        </a:xfrm>
      </dgm:spPr>
      <dgm:t>
        <a:bodyPr/>
        <a:lstStyle/>
        <a:p>
          <a:pPr algn="l"/>
          <a:r>
            <a:rPr lang="pt-BR" smtClean="0">
              <a:effectLst>
                <a:outerShdw blurRad="38100" dist="38100" dir="2700000" algn="tl">
                  <a:srgbClr val="000000">
                    <a:alpha val="43137"/>
                  </a:srgbClr>
                </a:outerShdw>
              </a:effectLst>
              <a:latin typeface="Arial"/>
              <a:ea typeface="+mn-ea"/>
              <a:cs typeface="+mn-cs"/>
            </a:rPr>
            <a:t>Municipal</a:t>
          </a:r>
          <a:endParaRPr lang="pt-BR" dirty="0">
            <a:effectLst>
              <a:outerShdw blurRad="38100" dist="38100" dir="2700000" algn="tl">
                <a:srgbClr val="000000">
                  <a:alpha val="43137"/>
                </a:srgbClr>
              </a:outerShdw>
            </a:effectLst>
            <a:latin typeface="Arial"/>
            <a:ea typeface="+mn-ea"/>
            <a:cs typeface="+mn-cs"/>
          </a:endParaRPr>
        </a:p>
      </dgm:t>
    </dgm:pt>
    <dgm:pt modelId="{76BD36CC-4D5A-4B7E-811A-38DB98478A00}" type="parTrans" cxnId="{EAA41DB6-95A1-4281-AAFC-BC206E2DE600}">
      <dgm:prSet/>
      <dgm:spPr/>
      <dgm:t>
        <a:bodyPr/>
        <a:lstStyle/>
        <a:p>
          <a:endParaRPr lang="pt-BR"/>
        </a:p>
      </dgm:t>
    </dgm:pt>
    <dgm:pt modelId="{3B876EFD-3A20-4EA5-A3DF-747455530D1C}" type="sibTrans" cxnId="{EAA41DB6-95A1-4281-AAFC-BC206E2DE600}">
      <dgm:prSet/>
      <dgm:spPr/>
      <dgm:t>
        <a:bodyPr/>
        <a:lstStyle/>
        <a:p>
          <a:endParaRPr lang="pt-BR"/>
        </a:p>
      </dgm:t>
    </dgm:pt>
    <dgm:pt modelId="{23122892-53F8-4D41-8DE1-5F1EB44C08E4}" type="pres">
      <dgm:prSet presAssocID="{DF699D02-6B49-4171-804F-A31CA5C693EE}" presName="Name0" presStyleCnt="0">
        <dgm:presLayoutVars>
          <dgm:chMax val="7"/>
          <dgm:chPref val="7"/>
          <dgm:dir/>
        </dgm:presLayoutVars>
      </dgm:prSet>
      <dgm:spPr/>
      <dgm:t>
        <a:bodyPr/>
        <a:lstStyle/>
        <a:p>
          <a:endParaRPr lang="pt-BR"/>
        </a:p>
      </dgm:t>
    </dgm:pt>
    <dgm:pt modelId="{D0F314ED-15A2-4FE2-A54C-1CA43D577E2B}" type="pres">
      <dgm:prSet presAssocID="{DF699D02-6B49-4171-804F-A31CA5C693EE}" presName="Name1" presStyleCnt="0"/>
      <dgm:spPr/>
      <dgm:t>
        <a:bodyPr/>
        <a:lstStyle/>
        <a:p>
          <a:endParaRPr lang="en-US"/>
        </a:p>
      </dgm:t>
    </dgm:pt>
    <dgm:pt modelId="{65C39360-58C7-4565-9413-24347D2516C9}" type="pres">
      <dgm:prSet presAssocID="{DF699D02-6B49-4171-804F-A31CA5C693EE}" presName="cycle" presStyleCnt="0"/>
      <dgm:spPr/>
      <dgm:t>
        <a:bodyPr/>
        <a:lstStyle/>
        <a:p>
          <a:endParaRPr lang="en-US"/>
        </a:p>
      </dgm:t>
    </dgm:pt>
    <dgm:pt modelId="{05DF4DC1-CD75-42D4-B1E0-56C4897F9C08}" type="pres">
      <dgm:prSet presAssocID="{DF699D02-6B49-4171-804F-A31CA5C693EE}" presName="srcNode" presStyleLbl="node1" presStyleIdx="0" presStyleCnt="3"/>
      <dgm:spPr/>
      <dgm:t>
        <a:bodyPr/>
        <a:lstStyle/>
        <a:p>
          <a:endParaRPr lang="en-US"/>
        </a:p>
      </dgm:t>
    </dgm:pt>
    <dgm:pt modelId="{2A4861C1-1346-4117-98BA-1A591704DA5C}" type="pres">
      <dgm:prSet presAssocID="{DF699D02-6B49-4171-804F-A31CA5C693EE}" presName="conn" presStyleLbl="parChTrans1D2" presStyleIdx="0" presStyleCnt="1" custScaleX="98585" custScaleY="95473" custLinFactNeighborX="-866"/>
      <dgm:spPr>
        <a:prstGeom prst="blockArc">
          <a:avLst>
            <a:gd name="adj1" fmla="val 18900000"/>
            <a:gd name="adj2" fmla="val 2700000"/>
            <a:gd name="adj3" fmla="val 398"/>
          </a:avLst>
        </a:prstGeom>
      </dgm:spPr>
      <dgm:t>
        <a:bodyPr/>
        <a:lstStyle/>
        <a:p>
          <a:endParaRPr lang="pt-BR"/>
        </a:p>
      </dgm:t>
    </dgm:pt>
    <dgm:pt modelId="{BDDFD251-A804-45B3-AE5E-45E2EE0DB446}" type="pres">
      <dgm:prSet presAssocID="{DF699D02-6B49-4171-804F-A31CA5C693EE}" presName="extraNode" presStyleLbl="node1" presStyleIdx="0" presStyleCnt="3"/>
      <dgm:spPr/>
      <dgm:t>
        <a:bodyPr/>
        <a:lstStyle/>
        <a:p>
          <a:endParaRPr lang="en-US"/>
        </a:p>
      </dgm:t>
    </dgm:pt>
    <dgm:pt modelId="{FF7120A8-DCF1-4A7B-B26F-D4FFD38865EE}" type="pres">
      <dgm:prSet presAssocID="{DF699D02-6B49-4171-804F-A31CA5C693EE}" presName="dstNode" presStyleLbl="node1" presStyleIdx="0" presStyleCnt="3"/>
      <dgm:spPr/>
      <dgm:t>
        <a:bodyPr/>
        <a:lstStyle/>
        <a:p>
          <a:endParaRPr lang="en-US"/>
        </a:p>
      </dgm:t>
    </dgm:pt>
    <dgm:pt modelId="{86C9BF04-51D8-4DFD-9367-6062A1AB241D}" type="pres">
      <dgm:prSet presAssocID="{E6635D41-D69F-4462-A7AC-28E3084F8F2F}" presName="text_1" presStyleLbl="node1" presStyleIdx="0" presStyleCnt="3" custScaleX="78435" custScaleY="52892" custLinFactNeighborX="-8526" custLinFactNeighborY="-2125">
        <dgm:presLayoutVars>
          <dgm:bulletEnabled val="1"/>
        </dgm:presLayoutVars>
      </dgm:prSet>
      <dgm:spPr>
        <a:prstGeom prst="rect">
          <a:avLst/>
        </a:prstGeom>
      </dgm:spPr>
      <dgm:t>
        <a:bodyPr/>
        <a:lstStyle/>
        <a:p>
          <a:endParaRPr lang="pt-BR"/>
        </a:p>
      </dgm:t>
    </dgm:pt>
    <dgm:pt modelId="{3E8A6616-6A9F-4B24-99CA-24F45FBCD7CE}" type="pres">
      <dgm:prSet presAssocID="{E6635D41-D69F-4462-A7AC-28E3084F8F2F}" presName="accent_1" presStyleCnt="0"/>
      <dgm:spPr/>
      <dgm:t>
        <a:bodyPr/>
        <a:lstStyle/>
        <a:p>
          <a:endParaRPr lang="en-US"/>
        </a:p>
      </dgm:t>
    </dgm:pt>
    <dgm:pt modelId="{8C5D822E-3BC9-4ED1-BFF4-F6F5EBBBC8A4}" type="pres">
      <dgm:prSet presAssocID="{E6635D41-D69F-4462-A7AC-28E3084F8F2F}" presName="accentRepeatNode" presStyleLbl="solidFgAcc1" presStyleIdx="0" presStyleCnt="3" custScaleX="60198" custScaleY="60000" custLinFactNeighborX="-7143"/>
      <dgm:spPr>
        <a:xfrm>
          <a:off x="359980" y="504056"/>
          <a:ext cx="606863" cy="604867"/>
        </a:xfrm>
        <a:prstGeom prst="ellipse">
          <a:avLst/>
        </a:prstGeom>
      </dgm:spPr>
      <dgm:t>
        <a:bodyPr/>
        <a:lstStyle/>
        <a:p>
          <a:endParaRPr lang="pt-BR"/>
        </a:p>
      </dgm:t>
    </dgm:pt>
    <dgm:pt modelId="{8C72365F-EF16-475E-931C-5A22C67CD938}" type="pres">
      <dgm:prSet presAssocID="{2ADB9DAD-8BE6-4B4D-AC68-0DF7775E1385}" presName="text_2" presStyleLbl="node1" presStyleIdx="1" presStyleCnt="3" custScaleX="80472" custScaleY="52892" custLinFactNeighborX="-10058">
        <dgm:presLayoutVars>
          <dgm:bulletEnabled val="1"/>
        </dgm:presLayoutVars>
      </dgm:prSet>
      <dgm:spPr>
        <a:prstGeom prst="rect">
          <a:avLst/>
        </a:prstGeom>
      </dgm:spPr>
      <dgm:t>
        <a:bodyPr/>
        <a:lstStyle/>
        <a:p>
          <a:endParaRPr lang="pt-BR"/>
        </a:p>
      </dgm:t>
    </dgm:pt>
    <dgm:pt modelId="{57C84AE1-72F8-4985-A3DF-8B89CDD81805}" type="pres">
      <dgm:prSet presAssocID="{2ADB9DAD-8BE6-4B4D-AC68-0DF7775E1385}" presName="accent_2" presStyleCnt="0"/>
      <dgm:spPr/>
      <dgm:t>
        <a:bodyPr/>
        <a:lstStyle/>
        <a:p>
          <a:endParaRPr lang="en-US"/>
        </a:p>
      </dgm:t>
    </dgm:pt>
    <dgm:pt modelId="{BAFF991B-F646-4CDE-994B-698ED788FE73}" type="pres">
      <dgm:prSet presAssocID="{2ADB9DAD-8BE6-4B4D-AC68-0DF7775E1385}" presName="accentRepeatNode" presStyleLbl="solidFgAcc1" presStyleIdx="1" presStyleCnt="3" custScaleX="60198" custScaleY="60000" custLinFactNeighborX="-18373"/>
      <dgm:spPr>
        <a:xfrm>
          <a:off x="539928" y="1713790"/>
          <a:ext cx="606863" cy="604867"/>
        </a:xfrm>
        <a:prstGeom prst="ellipse">
          <a:avLst/>
        </a:prstGeom>
      </dgm:spPr>
      <dgm:t>
        <a:bodyPr/>
        <a:lstStyle/>
        <a:p>
          <a:endParaRPr lang="pt-BR"/>
        </a:p>
      </dgm:t>
    </dgm:pt>
    <dgm:pt modelId="{2532E425-693C-4F9D-A83E-E982C7C97AAB}" type="pres">
      <dgm:prSet presAssocID="{76928877-27E5-42A3-8373-7374E554D879}" presName="text_3" presStyleLbl="node1" presStyleIdx="2" presStyleCnt="3" custScaleX="81668" custScaleY="52892" custLinFactNeighborX="-9420">
        <dgm:presLayoutVars>
          <dgm:bulletEnabled val="1"/>
        </dgm:presLayoutVars>
      </dgm:prSet>
      <dgm:spPr>
        <a:prstGeom prst="rect">
          <a:avLst/>
        </a:prstGeom>
      </dgm:spPr>
      <dgm:t>
        <a:bodyPr/>
        <a:lstStyle/>
        <a:p>
          <a:endParaRPr lang="pt-BR"/>
        </a:p>
      </dgm:t>
    </dgm:pt>
    <dgm:pt modelId="{7A49C7C9-02CD-400C-B8C3-4DE7F39D789E}" type="pres">
      <dgm:prSet presAssocID="{76928877-27E5-42A3-8373-7374E554D879}" presName="accent_3" presStyleCnt="0"/>
      <dgm:spPr/>
      <dgm:t>
        <a:bodyPr/>
        <a:lstStyle/>
        <a:p>
          <a:endParaRPr lang="en-US"/>
        </a:p>
      </dgm:t>
    </dgm:pt>
    <dgm:pt modelId="{043F601A-7B4D-417C-9A6A-A3FA829A1167}" type="pres">
      <dgm:prSet presAssocID="{76928877-27E5-42A3-8373-7374E554D879}" presName="accentRepeatNode" presStyleLbl="solidFgAcc1" presStyleIdx="2" presStyleCnt="3" custScaleX="60198" custScaleY="60000" custLinFactNeighborX="-18373"/>
      <dgm:spPr>
        <a:xfrm>
          <a:off x="246769" y="2923524"/>
          <a:ext cx="606863" cy="604867"/>
        </a:xfrm>
        <a:prstGeom prst="ellipse">
          <a:avLst/>
        </a:prstGeom>
      </dgm:spPr>
      <dgm:t>
        <a:bodyPr/>
        <a:lstStyle/>
        <a:p>
          <a:endParaRPr lang="pt-BR"/>
        </a:p>
      </dgm:t>
    </dgm:pt>
  </dgm:ptLst>
  <dgm:cxnLst>
    <dgm:cxn modelId="{EAA41DB6-95A1-4281-AAFC-BC206E2DE600}" srcId="{DF699D02-6B49-4171-804F-A31CA5C693EE}" destId="{76928877-27E5-42A3-8373-7374E554D879}" srcOrd="2" destOrd="0" parTransId="{76BD36CC-4D5A-4B7E-811A-38DB98478A00}" sibTransId="{3B876EFD-3A20-4EA5-A3DF-747455530D1C}"/>
    <dgm:cxn modelId="{4FFD4424-7864-4E99-9750-1D4E386FBEA6}" type="presOf" srcId="{2ADB9DAD-8BE6-4B4D-AC68-0DF7775E1385}" destId="{8C72365F-EF16-475E-931C-5A22C67CD938}" srcOrd="0" destOrd="0" presId="urn:microsoft.com/office/officeart/2008/layout/VerticalCurvedList"/>
    <dgm:cxn modelId="{720E3428-C6AF-476F-A1EA-B58C2350E20A}" type="presOf" srcId="{1CD682F4-28FA-4B09-B30A-719E73F3E8CB}" destId="{2A4861C1-1346-4117-98BA-1A591704DA5C}" srcOrd="0" destOrd="0" presId="urn:microsoft.com/office/officeart/2008/layout/VerticalCurvedList"/>
    <dgm:cxn modelId="{CCAD3B15-996B-4EB2-8CF4-6CCCBAA3FBF7}" srcId="{DF699D02-6B49-4171-804F-A31CA5C693EE}" destId="{2ADB9DAD-8BE6-4B4D-AC68-0DF7775E1385}" srcOrd="1" destOrd="0" parTransId="{25F7705F-1F38-49B6-AEB5-020780D9D659}" sibTransId="{18FDC89C-9E9F-4093-B81D-D0C51B18962B}"/>
    <dgm:cxn modelId="{4E31ACD2-9668-4FCD-A434-C25720ADD202}" srcId="{DF699D02-6B49-4171-804F-A31CA5C693EE}" destId="{E6635D41-D69F-4462-A7AC-28E3084F8F2F}" srcOrd="0" destOrd="0" parTransId="{762005C4-76B0-459E-B266-DF68F7885F42}" sibTransId="{1CD682F4-28FA-4B09-B30A-719E73F3E8CB}"/>
    <dgm:cxn modelId="{0FA66137-FBF6-400C-943B-B2C43791786E}" type="presOf" srcId="{DF699D02-6B49-4171-804F-A31CA5C693EE}" destId="{23122892-53F8-4D41-8DE1-5F1EB44C08E4}" srcOrd="0" destOrd="0" presId="urn:microsoft.com/office/officeart/2008/layout/VerticalCurvedList"/>
    <dgm:cxn modelId="{57D23A14-879D-4E50-97C7-D775D84793F6}" type="presOf" srcId="{E6635D41-D69F-4462-A7AC-28E3084F8F2F}" destId="{86C9BF04-51D8-4DFD-9367-6062A1AB241D}" srcOrd="0" destOrd="0" presId="urn:microsoft.com/office/officeart/2008/layout/VerticalCurvedList"/>
    <dgm:cxn modelId="{016F802A-C511-414C-8B54-A8BA100376A2}" type="presOf" srcId="{76928877-27E5-42A3-8373-7374E554D879}" destId="{2532E425-693C-4F9D-A83E-E982C7C97AAB}" srcOrd="0" destOrd="0" presId="urn:microsoft.com/office/officeart/2008/layout/VerticalCurvedList"/>
    <dgm:cxn modelId="{DC705754-1188-462A-9811-0E2782644127}" type="presParOf" srcId="{23122892-53F8-4D41-8DE1-5F1EB44C08E4}" destId="{D0F314ED-15A2-4FE2-A54C-1CA43D577E2B}" srcOrd="0" destOrd="0" presId="urn:microsoft.com/office/officeart/2008/layout/VerticalCurvedList"/>
    <dgm:cxn modelId="{2EEFA804-D5AF-4C2C-95F9-4E901438098E}" type="presParOf" srcId="{D0F314ED-15A2-4FE2-A54C-1CA43D577E2B}" destId="{65C39360-58C7-4565-9413-24347D2516C9}" srcOrd="0" destOrd="0" presId="urn:microsoft.com/office/officeart/2008/layout/VerticalCurvedList"/>
    <dgm:cxn modelId="{2A8AF4E4-DF57-4187-B6B9-66B0584EF57F}" type="presParOf" srcId="{65C39360-58C7-4565-9413-24347D2516C9}" destId="{05DF4DC1-CD75-42D4-B1E0-56C4897F9C08}" srcOrd="0" destOrd="0" presId="urn:microsoft.com/office/officeart/2008/layout/VerticalCurvedList"/>
    <dgm:cxn modelId="{58A7F8F1-49CD-44C4-9C04-6C64BD8F6381}" type="presParOf" srcId="{65C39360-58C7-4565-9413-24347D2516C9}" destId="{2A4861C1-1346-4117-98BA-1A591704DA5C}" srcOrd="1" destOrd="0" presId="urn:microsoft.com/office/officeart/2008/layout/VerticalCurvedList"/>
    <dgm:cxn modelId="{1BFE4267-471B-4703-89DA-2CDB6D020B51}" type="presParOf" srcId="{65C39360-58C7-4565-9413-24347D2516C9}" destId="{BDDFD251-A804-45B3-AE5E-45E2EE0DB446}" srcOrd="2" destOrd="0" presId="urn:microsoft.com/office/officeart/2008/layout/VerticalCurvedList"/>
    <dgm:cxn modelId="{ABC2D253-2587-45CB-B9E9-F4D9B534D5F1}" type="presParOf" srcId="{65C39360-58C7-4565-9413-24347D2516C9}" destId="{FF7120A8-DCF1-4A7B-B26F-D4FFD38865EE}" srcOrd="3" destOrd="0" presId="urn:microsoft.com/office/officeart/2008/layout/VerticalCurvedList"/>
    <dgm:cxn modelId="{715876B4-3146-43B0-B39D-15310902FF00}" type="presParOf" srcId="{D0F314ED-15A2-4FE2-A54C-1CA43D577E2B}" destId="{86C9BF04-51D8-4DFD-9367-6062A1AB241D}" srcOrd="1" destOrd="0" presId="urn:microsoft.com/office/officeart/2008/layout/VerticalCurvedList"/>
    <dgm:cxn modelId="{F0727417-629E-4FDD-B3A2-12E7DF2AE178}" type="presParOf" srcId="{D0F314ED-15A2-4FE2-A54C-1CA43D577E2B}" destId="{3E8A6616-6A9F-4B24-99CA-24F45FBCD7CE}" srcOrd="2" destOrd="0" presId="urn:microsoft.com/office/officeart/2008/layout/VerticalCurvedList"/>
    <dgm:cxn modelId="{BD2315AB-C1EE-449E-8700-39AEEB175937}" type="presParOf" srcId="{3E8A6616-6A9F-4B24-99CA-24F45FBCD7CE}" destId="{8C5D822E-3BC9-4ED1-BFF4-F6F5EBBBC8A4}" srcOrd="0" destOrd="0" presId="urn:microsoft.com/office/officeart/2008/layout/VerticalCurvedList"/>
    <dgm:cxn modelId="{A995BE95-EA94-438F-A133-CB3664D36B96}" type="presParOf" srcId="{D0F314ED-15A2-4FE2-A54C-1CA43D577E2B}" destId="{8C72365F-EF16-475E-931C-5A22C67CD938}" srcOrd="3" destOrd="0" presId="urn:microsoft.com/office/officeart/2008/layout/VerticalCurvedList"/>
    <dgm:cxn modelId="{4BC8D46F-B9C4-450A-8CCD-245391CE88F0}" type="presParOf" srcId="{D0F314ED-15A2-4FE2-A54C-1CA43D577E2B}" destId="{57C84AE1-72F8-4985-A3DF-8B89CDD81805}" srcOrd="4" destOrd="0" presId="urn:microsoft.com/office/officeart/2008/layout/VerticalCurvedList"/>
    <dgm:cxn modelId="{31F5A730-8FA2-4E16-A149-A37322B35F12}" type="presParOf" srcId="{57C84AE1-72F8-4985-A3DF-8B89CDD81805}" destId="{BAFF991B-F646-4CDE-994B-698ED788FE73}" srcOrd="0" destOrd="0" presId="urn:microsoft.com/office/officeart/2008/layout/VerticalCurvedList"/>
    <dgm:cxn modelId="{ABE0B2C8-D070-4333-8B0A-FA94B6395973}" type="presParOf" srcId="{D0F314ED-15A2-4FE2-A54C-1CA43D577E2B}" destId="{2532E425-693C-4F9D-A83E-E982C7C97AAB}" srcOrd="5" destOrd="0" presId="urn:microsoft.com/office/officeart/2008/layout/VerticalCurvedList"/>
    <dgm:cxn modelId="{5430DC6F-81DC-44ED-AD4C-F147EF56AE2E}" type="presParOf" srcId="{D0F314ED-15A2-4FE2-A54C-1CA43D577E2B}" destId="{7A49C7C9-02CD-400C-B8C3-4DE7F39D789E}" srcOrd="6" destOrd="0" presId="urn:microsoft.com/office/officeart/2008/layout/VerticalCurvedList"/>
    <dgm:cxn modelId="{2252E033-0958-49BC-90E6-44AFCC6D04DA}" type="presParOf" srcId="{7A49C7C9-02CD-400C-B8C3-4DE7F39D789E}" destId="{043F601A-7B4D-417C-9A6A-A3FA829A1167}"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1/layout/RadialPictureList">
  <dgm:title val="Lista de Imagens Radiais"/>
  <dgm:desc val="Use para mostrar as relações com uma ideia central. A forma de Nível 1 contém texto, e todas as formas de Nível 2 contêm uma imagem com o texto correspondente. Limitado a quatro imagens de Nível 2.  As imagens não utilizadas não serão exibidas, mas permanecerão disponíveis se você alternar os layouts. Funciona melhor com uma pequena quantidade de texto de Ní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0157FF-1095-46D7-9321-E3ABB1EABBC9}" type="datetimeFigureOut">
              <a:rPr lang="en-US" smtClean="0"/>
              <a:t>6/25/2018</a:t>
            </a:fld>
            <a:endParaRPr lang="en-US"/>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8EB8F-2C68-4498-B92B-6EC36F732084}" type="slidenum">
              <a:rPr lang="en-US" smtClean="0"/>
              <a:t>‹nº›</a:t>
            </a:fld>
            <a:endParaRPr lang="en-US"/>
          </a:p>
        </p:txBody>
      </p:sp>
    </p:spTree>
    <p:extLst>
      <p:ext uri="{BB962C8B-B14F-4D97-AF65-F5344CB8AC3E}">
        <p14:creationId xmlns:p14="http://schemas.microsoft.com/office/powerpoint/2010/main" val="371546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planalto.gov.br/ccivil_03/_Ato2011-2014/2011/Lei/L12527.ht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http://www.governotransparente.com.br/</a:t>
            </a:r>
          </a:p>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4</a:t>
            </a:fld>
            <a:endParaRPr lang="en-US"/>
          </a:p>
        </p:txBody>
      </p:sp>
    </p:spTree>
    <p:extLst>
      <p:ext uri="{BB962C8B-B14F-4D97-AF65-F5344CB8AC3E}">
        <p14:creationId xmlns:p14="http://schemas.microsoft.com/office/powerpoint/2010/main" val="373140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15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Lucida Sans Unicode" pitchFamily="34" charset="0"/>
              </a:defRPr>
            </a:lvl1pPr>
            <a:lvl2pPr marL="742950" indent="-285750" eaLnBrk="0" hangingPunct="0">
              <a:defRPr>
                <a:solidFill>
                  <a:schemeClr val="tx1"/>
                </a:solidFill>
                <a:latin typeface="Times New Roman" pitchFamily="18" charset="0"/>
                <a:cs typeface="Lucida Sans Unicode" pitchFamily="34" charset="0"/>
              </a:defRPr>
            </a:lvl2pPr>
            <a:lvl3pPr marL="1143000" indent="-228600" eaLnBrk="0" hangingPunct="0">
              <a:defRPr>
                <a:solidFill>
                  <a:schemeClr val="tx1"/>
                </a:solidFill>
                <a:latin typeface="Times New Roman" pitchFamily="18" charset="0"/>
                <a:cs typeface="Lucida Sans Unicode" pitchFamily="34" charset="0"/>
              </a:defRPr>
            </a:lvl3pPr>
            <a:lvl4pPr marL="1600200" indent="-228600" eaLnBrk="0" hangingPunct="0">
              <a:defRPr>
                <a:solidFill>
                  <a:schemeClr val="tx1"/>
                </a:solidFill>
                <a:latin typeface="Times New Roman" pitchFamily="18" charset="0"/>
                <a:cs typeface="Lucida Sans Unicode" pitchFamily="34" charset="0"/>
              </a:defRPr>
            </a:lvl4pPr>
            <a:lvl5pPr marL="2057400" indent="-228600" eaLnBrk="0" hangingPunct="0">
              <a:defRPr>
                <a:solidFill>
                  <a:schemeClr val="tx1"/>
                </a:solidFill>
                <a:latin typeface="Times New Roman" pitchFamily="18" charset="0"/>
                <a:cs typeface="Lucida Sans Unicode"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fontAlgn="base" hangingPunct="1">
              <a:spcBef>
                <a:spcPct val="0"/>
              </a:spcBef>
              <a:spcAft>
                <a:spcPct val="0"/>
              </a:spcAft>
            </a:pPr>
            <a:fld id="{30025BC4-5863-440B-AC48-9C0AB5E2269A}" type="slidenum">
              <a:rPr lang="pt-BR" altLang="en-US" smtClean="0">
                <a:solidFill>
                  <a:srgbClr val="000000"/>
                </a:solidFill>
                <a:latin typeface="Calibri" pitchFamily="34" charset="0"/>
              </a:rPr>
              <a:pPr eaLnBrk="1" fontAlgn="base" hangingPunct="1">
                <a:spcBef>
                  <a:spcPct val="0"/>
                </a:spcBef>
                <a:spcAft>
                  <a:spcPct val="0"/>
                </a:spcAft>
              </a:pPr>
              <a:t>16</a:t>
            </a:fld>
            <a:endParaRPr lang="pt-BR" altLang="en-US" smtClean="0">
              <a:solidFill>
                <a:srgbClr val="000000"/>
              </a:solidFill>
              <a:latin typeface="Calibri" pitchFamily="34" charset="0"/>
            </a:endParaRPr>
          </a:p>
        </p:txBody>
      </p:sp>
    </p:spTree>
    <p:extLst>
      <p:ext uri="{BB962C8B-B14F-4D97-AF65-F5344CB8AC3E}">
        <p14:creationId xmlns:p14="http://schemas.microsoft.com/office/powerpoint/2010/main" val="1957882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lgn="l">
              <a:buFont typeface="Arial" panose="020B0604020202020204" pitchFamily="34" charset="0"/>
              <a:buChar char="•"/>
            </a:pP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18</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Espaço Reservado para Número de Slide 3"/>
          <p:cNvSpPr>
            <a:spLocks noGrp="1"/>
          </p:cNvSpPr>
          <p:nvPr>
            <p:ph type="sldNum" sz="quarter" idx="5"/>
          </p:nvPr>
        </p:nvSpPr>
        <p:spPr/>
        <p:txBody>
          <a:bodyPr/>
          <a:lstStyle/>
          <a:p>
            <a:pPr>
              <a:defRPr/>
            </a:pPr>
            <a:fld id="{5EF1909D-8DC9-4286-A0D1-037CC208DFFF}" type="slidenum">
              <a:rPr lang="pt-BR" smtClean="0"/>
              <a:pPr>
                <a:defRPr/>
              </a:pPr>
              <a:t>19</a:t>
            </a:fld>
            <a:endParaRPr lang="pt-BR"/>
          </a:p>
        </p:txBody>
      </p:sp>
    </p:spTree>
    <p:extLst>
      <p:ext uri="{BB962C8B-B14F-4D97-AF65-F5344CB8AC3E}">
        <p14:creationId xmlns:p14="http://schemas.microsoft.com/office/powerpoint/2010/main" val="2675324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Lucida Sans Unicode" pitchFamily="34" charset="0"/>
              </a:defRPr>
            </a:lvl1pPr>
            <a:lvl2pPr marL="742950" indent="-285750" eaLnBrk="0" hangingPunct="0">
              <a:defRPr>
                <a:solidFill>
                  <a:schemeClr val="tx1"/>
                </a:solidFill>
                <a:latin typeface="Times New Roman" pitchFamily="18" charset="0"/>
                <a:cs typeface="Lucida Sans Unicode" pitchFamily="34" charset="0"/>
              </a:defRPr>
            </a:lvl2pPr>
            <a:lvl3pPr marL="1143000" indent="-228600" eaLnBrk="0" hangingPunct="0">
              <a:defRPr>
                <a:solidFill>
                  <a:schemeClr val="tx1"/>
                </a:solidFill>
                <a:latin typeface="Times New Roman" pitchFamily="18" charset="0"/>
                <a:cs typeface="Lucida Sans Unicode" pitchFamily="34" charset="0"/>
              </a:defRPr>
            </a:lvl3pPr>
            <a:lvl4pPr marL="1600200" indent="-228600" eaLnBrk="0" hangingPunct="0">
              <a:defRPr>
                <a:solidFill>
                  <a:schemeClr val="tx1"/>
                </a:solidFill>
                <a:latin typeface="Times New Roman" pitchFamily="18" charset="0"/>
                <a:cs typeface="Lucida Sans Unicode" pitchFamily="34" charset="0"/>
              </a:defRPr>
            </a:lvl4pPr>
            <a:lvl5pPr marL="2057400" indent="-228600" eaLnBrk="0" hangingPunct="0">
              <a:defRPr>
                <a:solidFill>
                  <a:schemeClr val="tx1"/>
                </a:solidFill>
                <a:latin typeface="Times New Roman" pitchFamily="18" charset="0"/>
                <a:cs typeface="Lucida Sans Unicode"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fontAlgn="base" hangingPunct="1">
              <a:spcBef>
                <a:spcPct val="0"/>
              </a:spcBef>
              <a:spcAft>
                <a:spcPct val="0"/>
              </a:spcAft>
            </a:pPr>
            <a:fld id="{E8FCB196-40CA-415A-AC7F-87B08ED1C314}" type="slidenum">
              <a:rPr lang="pt-BR" altLang="en-US" smtClean="0">
                <a:solidFill>
                  <a:srgbClr val="000000"/>
                </a:solidFill>
                <a:latin typeface="Calibri" pitchFamily="34" charset="0"/>
              </a:rPr>
              <a:pPr eaLnBrk="1" fontAlgn="base" hangingPunct="1">
                <a:spcBef>
                  <a:spcPct val="0"/>
                </a:spcBef>
                <a:spcAft>
                  <a:spcPct val="0"/>
                </a:spcAft>
              </a:pPr>
              <a:t>20</a:t>
            </a:fld>
            <a:endParaRPr lang="pt-BR" altLang="en-US" smtClean="0">
              <a:solidFill>
                <a:srgbClr val="000000"/>
              </a:solidFill>
              <a:latin typeface="Calibri" pitchFamily="34" charset="0"/>
            </a:endParaRPr>
          </a:p>
        </p:txBody>
      </p:sp>
      <p:sp>
        <p:nvSpPr>
          <p:cNvPr id="175107" name="Rectangle 1"/>
          <p:cNvSpPr>
            <a:spLocks noGrp="1" noRot="1" noChangeAspect="1" noChangeArrowheads="1" noTextEdit="1"/>
          </p:cNvSpPr>
          <p:nvPr>
            <p:ph type="sldImg"/>
          </p:nvPr>
        </p:nvSpPr>
        <p:spPr bwMode="auto">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tabLst>
                <a:tab pos="723900" algn="l"/>
                <a:tab pos="1447800" algn="l"/>
                <a:tab pos="2171700" algn="l"/>
                <a:tab pos="2895600" algn="l"/>
                <a:tab pos="3619500" algn="l"/>
                <a:tab pos="4343400" algn="l"/>
                <a:tab pos="5067300" algn="l"/>
              </a:tabLst>
            </a:pPr>
            <a:endParaRPr lang="en-US" altLang="en-US" sz="2000" dirty="0" smtClean="0">
              <a:solidFill>
                <a:srgbClr val="000000"/>
              </a:solidFill>
              <a:latin typeface="Arial" pitchFamily="34" charset="0"/>
              <a:cs typeface="Lucida Sans Unicode" pitchFamily="34" charset="0"/>
            </a:endParaRPr>
          </a:p>
        </p:txBody>
      </p:sp>
    </p:spTree>
    <p:extLst>
      <p:ext uri="{BB962C8B-B14F-4D97-AF65-F5344CB8AC3E}">
        <p14:creationId xmlns:p14="http://schemas.microsoft.com/office/powerpoint/2010/main" val="263634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Espaço Reservado para Número de Slide 3"/>
          <p:cNvSpPr>
            <a:spLocks noGrp="1"/>
          </p:cNvSpPr>
          <p:nvPr>
            <p:ph type="sldNum" sz="quarter" idx="5"/>
          </p:nvPr>
        </p:nvSpPr>
        <p:spPr/>
        <p:txBody>
          <a:bodyPr/>
          <a:lstStyle/>
          <a:p>
            <a:pPr>
              <a:defRPr/>
            </a:pPr>
            <a:fld id="{AA78051C-C739-4F32-B88E-3670DA6D2CF9}" type="slidenum">
              <a:rPr lang="pt-BR" smtClean="0"/>
              <a:pPr>
                <a:defRPr/>
              </a:pPr>
              <a:t>21</a:t>
            </a:fld>
            <a:endParaRPr lang="pt-BR"/>
          </a:p>
        </p:txBody>
      </p:sp>
    </p:spTree>
    <p:extLst>
      <p:ext uri="{BB962C8B-B14F-4D97-AF65-F5344CB8AC3E}">
        <p14:creationId xmlns:p14="http://schemas.microsoft.com/office/powerpoint/2010/main" val="1579044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Espaço Reservado para Número de Slide 3"/>
          <p:cNvSpPr>
            <a:spLocks noGrp="1"/>
          </p:cNvSpPr>
          <p:nvPr>
            <p:ph type="sldNum" sz="quarter" idx="5"/>
          </p:nvPr>
        </p:nvSpPr>
        <p:spPr/>
        <p:txBody>
          <a:bodyPr/>
          <a:lstStyle/>
          <a:p>
            <a:pPr>
              <a:defRPr/>
            </a:pPr>
            <a:fld id="{F7A5A93A-E127-4BD7-954C-D4FC018B506C}" type="slidenum">
              <a:rPr lang="pt-BR" smtClean="0"/>
              <a:pPr>
                <a:defRPr/>
              </a:pPr>
              <a:t>22</a:t>
            </a:fld>
            <a:endParaRPr lang="pt-BR"/>
          </a:p>
        </p:txBody>
      </p:sp>
    </p:spTree>
    <p:extLst>
      <p:ext uri="{BB962C8B-B14F-4D97-AF65-F5344CB8AC3E}">
        <p14:creationId xmlns:p14="http://schemas.microsoft.com/office/powerpoint/2010/main" val="3617632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panose="020B0604020202020204" pitchFamily="34" charset="0"/>
              <a:buChar char="•"/>
            </a:pPr>
            <a:r>
              <a:rPr lang="pt-BR" dirty="0"/>
              <a:t>O cumprimento obrigatório para todos os entes governamentais fez com que a Lei de Acesso produzisse grandes impactos na gestão pública.</a:t>
            </a:r>
          </a:p>
          <a:p>
            <a:pPr marL="171450" indent="-171450">
              <a:buFont typeface="Arial" panose="020B0604020202020204" pitchFamily="34" charset="0"/>
              <a:buChar char="•"/>
            </a:pPr>
            <a:r>
              <a:rPr lang="pt-BR" dirty="0"/>
              <a:t>Para tornar possível sua efetiva implementação, a CGU, após analisar boas referências de acesso à informação fora do país, desenvolveu o Sistema Eletrônico do Serviço de Informação ao Cidadão (</a:t>
            </a:r>
            <a:r>
              <a:rPr lang="pt-BR" dirty="0" err="1"/>
              <a:t>e-SIC</a:t>
            </a:r>
            <a:r>
              <a:rPr lang="pt-BR" dirty="0"/>
              <a:t>)</a:t>
            </a:r>
          </a:p>
          <a:p>
            <a:pPr marL="171450" indent="-171450">
              <a:buFont typeface="Arial" panose="020B0604020202020204" pitchFamily="34" charset="0"/>
              <a:buChar char="•"/>
            </a:pPr>
            <a:r>
              <a:rPr lang="pt-BR" dirty="0"/>
              <a:t>O </a:t>
            </a:r>
            <a:r>
              <a:rPr lang="pt-BR" dirty="0" err="1"/>
              <a:t>e-SIC</a:t>
            </a:r>
            <a:r>
              <a:rPr lang="pt-BR" dirty="0"/>
              <a:t> centraliza o controle e o registro dos pedidos de acesso dos órgãos e entidades do Poder Executivo Federal por meio da internet.</a:t>
            </a:r>
          </a:p>
          <a:p>
            <a:pPr marL="171450" indent="-171450">
              <a:buFont typeface="Arial" panose="020B0604020202020204" pitchFamily="34" charset="0"/>
              <a:buChar char="•"/>
            </a:pPr>
            <a:r>
              <a:rPr lang="pt-BR" dirty="0"/>
              <a:t>O </a:t>
            </a:r>
            <a:r>
              <a:rPr lang="pt-BR" dirty="0" err="1"/>
              <a:t>e-SIC</a:t>
            </a:r>
            <a:r>
              <a:rPr lang="pt-BR" dirty="0"/>
              <a:t> é</a:t>
            </a:r>
            <a:r>
              <a:rPr lang="pt-BR" sz="1200" kern="1200" dirty="0">
                <a:solidFill>
                  <a:schemeClr val="tx1"/>
                </a:solidFill>
                <a:effectLst/>
                <a:latin typeface="+mn-lt"/>
                <a:ea typeface="+mn-ea"/>
                <a:cs typeface="+mn-cs"/>
              </a:rPr>
              <a:t> uma porta de entrada única para os pedidos de informação, a fim de organizar e facilitar o processo, tanto para o cidadão quanto para a Administração Pública.</a:t>
            </a:r>
          </a:p>
          <a:p>
            <a:pPr marL="171450" indent="-171450">
              <a:buFont typeface="Arial" panose="020B0604020202020204" pitchFamily="34" charset="0"/>
              <a:buChar char="•"/>
            </a:pPr>
            <a:r>
              <a:rPr lang="pt-BR" sz="1200" b="0" i="0" u="none" strike="noStrike" kern="1200" baseline="0" dirty="0">
                <a:solidFill>
                  <a:schemeClr val="tx1"/>
                </a:solidFill>
                <a:latin typeface="+mn-lt"/>
                <a:ea typeface="+mn-ea"/>
                <a:cs typeface="+mn-cs"/>
              </a:rPr>
              <a:t>O </a:t>
            </a:r>
            <a:r>
              <a:rPr lang="pt-BR" sz="1200" b="0" i="0" u="none" strike="noStrike" kern="1200" baseline="0" dirty="0" err="1">
                <a:solidFill>
                  <a:schemeClr val="tx1"/>
                </a:solidFill>
                <a:latin typeface="+mn-lt"/>
                <a:ea typeface="+mn-ea"/>
                <a:cs typeface="+mn-cs"/>
              </a:rPr>
              <a:t>e-SIC</a:t>
            </a:r>
            <a:r>
              <a:rPr lang="pt-BR" sz="1200" b="0" i="0" u="none" strike="noStrike" kern="1200" baseline="0" dirty="0">
                <a:solidFill>
                  <a:schemeClr val="tx1"/>
                </a:solidFill>
                <a:latin typeface="+mn-lt"/>
                <a:ea typeface="+mn-ea"/>
                <a:cs typeface="+mn-cs"/>
              </a:rPr>
              <a:t> também auxilia a CGU no acompanhamento da implantação da Lei de Acesso à Informação, através de estatísticas e de relatórios obtidos de todas as solicitações de acesso à informação. Já foram registrados mais de 250.000 pedidos de acesso desde a entrada em funcionamento do sistema </a:t>
            </a:r>
            <a:r>
              <a:rPr lang="pt-BR" sz="1200" b="0" i="0" u="none" strike="noStrike" kern="1200" baseline="0" dirty="0" err="1">
                <a:solidFill>
                  <a:schemeClr val="tx1"/>
                </a:solidFill>
                <a:latin typeface="+mn-lt"/>
                <a:ea typeface="+mn-ea"/>
                <a:cs typeface="+mn-cs"/>
              </a:rPr>
              <a:t>e-SIC</a:t>
            </a:r>
            <a:r>
              <a:rPr lang="pt-BR" sz="1200" b="0" i="0" u="none" strike="noStrike" kern="1200" baseline="0" dirty="0">
                <a:solidFill>
                  <a:schemeClr val="tx1"/>
                </a:solidFill>
                <a:latin typeface="+mn-lt"/>
                <a:ea typeface="+mn-ea"/>
                <a:cs typeface="+mn-cs"/>
              </a:rPr>
              <a:t>.</a:t>
            </a:r>
          </a:p>
          <a:p>
            <a:pPr marL="0" indent="0">
              <a:buFont typeface="Arial" panose="020B0604020202020204" pitchFamily="34" charset="0"/>
              <a:buNone/>
            </a:pPr>
            <a:endParaRPr lang="pt-BR"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pt-BR" sz="1200" b="0" i="0" u="none" strike="noStrike" kern="1200" baseline="0" dirty="0">
                <a:solidFill>
                  <a:schemeClr val="tx1"/>
                </a:solidFill>
                <a:latin typeface="+mn-lt"/>
                <a:ea typeface="+mn-ea"/>
                <a:cs typeface="+mn-cs"/>
              </a:rPr>
              <a:t>Observações: O e–SIC </a:t>
            </a:r>
            <a:r>
              <a:rPr lang="pt-BR" dirty="0"/>
              <a:t>passou a disponibilizar a funcionalidade que permite a interposição de recursos à CGU a partir de 22 de agosto de 2012. </a:t>
            </a:r>
            <a:endParaRPr lang="pt-BR" dirty="0" smtClean="0"/>
          </a:p>
          <a:p>
            <a:pPr marL="0" indent="0">
              <a:buFont typeface="Arial" panose="020B0604020202020204" pitchFamily="34" charset="0"/>
              <a:buNone/>
            </a:pPr>
            <a:r>
              <a:rPr lang="pt-BR" dirty="0" smtClean="0"/>
              <a:t>Antes </a:t>
            </a:r>
            <a:r>
              <a:rPr lang="pt-BR" dirty="0"/>
              <a:t>disso, tais recursos eram interpostos por e-mail e, portanto, não estão registrados na base do sistema. </a:t>
            </a:r>
          </a:p>
          <a:p>
            <a:pPr marL="0" indent="0">
              <a:buFont typeface="Arial" panose="020B0604020202020204" pitchFamily="34" charset="0"/>
              <a:buNone/>
            </a:pPr>
            <a:r>
              <a:rPr lang="pt-BR" dirty="0"/>
              <a:t>A funcionalidade que permite a interposição de recursos à Comissão Mista de Reavaliação de Informações a partir de 31 de janeiro de 2014. Antes disso, tais recursos eram interpostos por e-mail e, portanto, não estão registrados na base do sistema. </a:t>
            </a:r>
          </a:p>
          <a:p>
            <a:pPr marL="0" indent="0">
              <a:buFont typeface="Arial" panose="020B0604020202020204" pitchFamily="34" charset="0"/>
              <a:buNone/>
            </a:pPr>
            <a:r>
              <a:rPr lang="pt-BR" dirty="0"/>
              <a:t>A Aba “Cumprimento da Decisão” foi disponibilizada em janeiro de 2014.</a:t>
            </a:r>
          </a:p>
        </p:txBody>
      </p:sp>
      <p:sp>
        <p:nvSpPr>
          <p:cNvPr id="4" name="Espaço Reservado para Número de Slide 3"/>
          <p:cNvSpPr>
            <a:spLocks noGrp="1"/>
          </p:cNvSpPr>
          <p:nvPr>
            <p:ph type="sldNum" sz="quarter" idx="10"/>
          </p:nvPr>
        </p:nvSpPr>
        <p:spPr/>
        <p:txBody>
          <a:bodyPr/>
          <a:lstStyle/>
          <a:p>
            <a:fld id="{FB52B79D-409D-4CE9-924F-1F20E504849B}" type="slidenum">
              <a:rPr lang="pt-BR" smtClean="0"/>
              <a:t>23</a:t>
            </a:fld>
            <a:endParaRPr lang="pt-BR"/>
          </a:p>
        </p:txBody>
      </p:sp>
    </p:spTree>
    <p:extLst>
      <p:ext uri="{BB962C8B-B14F-4D97-AF65-F5344CB8AC3E}">
        <p14:creationId xmlns:p14="http://schemas.microsoft.com/office/powerpoint/2010/main" val="4067627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1pPr>
            <a:lvl2pPr marL="742950" indent="-28575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2pPr>
            <a:lvl3pPr marL="11430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3pPr>
            <a:lvl4pPr marL="16002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4pPr>
            <a:lvl5pPr marL="20574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5pPr>
            <a:lvl6pPr marL="25146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6pPr>
            <a:lvl7pPr marL="29718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7pPr>
            <a:lvl8pPr marL="34290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8pPr>
            <a:lvl9pPr marL="38862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9pPr>
          </a:lstStyle>
          <a:p>
            <a:pPr eaLnBrk="1" fontAlgn="base" hangingPunct="1">
              <a:spcBef>
                <a:spcPct val="0"/>
              </a:spcBef>
              <a:spcAft>
                <a:spcPct val="0"/>
              </a:spcAft>
            </a:pPr>
            <a:fld id="{1ED3E79C-1E45-42A1-9835-2CB156512A41}" type="slidenum">
              <a:rPr lang="pt-BR" altLang="en-US" smtClean="0">
                <a:solidFill>
                  <a:srgbClr val="000000"/>
                </a:solidFill>
              </a:rPr>
              <a:pPr eaLnBrk="1" fontAlgn="base" hangingPunct="1">
                <a:spcBef>
                  <a:spcPct val="0"/>
                </a:spcBef>
                <a:spcAft>
                  <a:spcPct val="0"/>
                </a:spcAft>
              </a:pPr>
              <a:t>24</a:t>
            </a:fld>
            <a:endParaRPr lang="pt-BR" altLang="en-US" smtClean="0">
              <a:solidFill>
                <a:srgbClr val="000000"/>
              </a:solidFill>
            </a:endParaRPr>
          </a:p>
        </p:txBody>
      </p:sp>
      <p:sp>
        <p:nvSpPr>
          <p:cNvPr id="178179" name="Rectangle 1"/>
          <p:cNvSpPr>
            <a:spLocks noChangeArrowheads="1"/>
          </p:cNvSpPr>
          <p:nvPr/>
        </p:nvSpPr>
        <p:spPr bwMode="auto">
          <a:xfrm>
            <a:off x="0" y="0"/>
            <a:ext cx="1597" cy="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710" tIns="45855" rIns="91710" bIns="45855"/>
          <a:lstStyle>
            <a:lvl1pPr defTabSz="457200" eaLnBrk="0" hangingPunct="0">
              <a:defRPr>
                <a:solidFill>
                  <a:schemeClr val="tx1"/>
                </a:solidFill>
                <a:latin typeface="Times New Roman" pitchFamily="18" charset="0"/>
                <a:cs typeface="Lucida Sans Unicode" pitchFamily="34" charset="0"/>
              </a:defRPr>
            </a:lvl1pPr>
            <a:lvl2pPr marL="742950" indent="-285750" defTabSz="457200" eaLnBrk="0" hangingPunct="0">
              <a:defRPr>
                <a:solidFill>
                  <a:schemeClr val="tx1"/>
                </a:solidFill>
                <a:latin typeface="Times New Roman" pitchFamily="18" charset="0"/>
                <a:cs typeface="Lucida Sans Unicode" pitchFamily="34" charset="0"/>
              </a:defRPr>
            </a:lvl2pPr>
            <a:lvl3pPr marL="1143000" indent="-228600" defTabSz="457200" eaLnBrk="0" hangingPunct="0">
              <a:defRPr>
                <a:solidFill>
                  <a:schemeClr val="tx1"/>
                </a:solidFill>
                <a:latin typeface="Times New Roman" pitchFamily="18" charset="0"/>
                <a:cs typeface="Lucida Sans Unicode" pitchFamily="34" charset="0"/>
              </a:defRPr>
            </a:lvl3pPr>
            <a:lvl4pPr marL="1600200" indent="-228600" defTabSz="457200" eaLnBrk="0" hangingPunct="0">
              <a:defRPr>
                <a:solidFill>
                  <a:schemeClr val="tx1"/>
                </a:solidFill>
                <a:latin typeface="Times New Roman" pitchFamily="18" charset="0"/>
                <a:cs typeface="Lucida Sans Unicode" pitchFamily="34" charset="0"/>
              </a:defRPr>
            </a:lvl4pPr>
            <a:lvl5pPr marL="2057400" indent="-228600" defTabSz="457200" eaLnBrk="0" hangingPunct="0">
              <a:defRPr>
                <a:solidFill>
                  <a:schemeClr val="tx1"/>
                </a:solidFill>
                <a:latin typeface="Times New Roman" pitchFamily="18" charset="0"/>
                <a:cs typeface="Lucida Sans Unicode" pitchFamily="34" charset="0"/>
              </a:defRPr>
            </a:lvl5pPr>
            <a:lvl6pPr marL="25146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a:lnSpc>
                <a:spcPct val="93000"/>
              </a:lnSpc>
              <a:buClr>
                <a:srgbClr val="000000"/>
              </a:buClr>
              <a:buSzPct val="100000"/>
            </a:pPr>
            <a:fld id="{AB9E985E-A5EC-4F66-A03A-32BA6DFB1C93}" type="slidenum">
              <a:rPr lang="pt-BR" altLang="en-US">
                <a:solidFill>
                  <a:srgbClr val="000000"/>
                </a:solidFill>
                <a:latin typeface="Arial" pitchFamily="34" charset="0"/>
              </a:rPr>
              <a:pPr eaLnBrk="1">
                <a:lnSpc>
                  <a:spcPct val="93000"/>
                </a:lnSpc>
                <a:buClr>
                  <a:srgbClr val="000000"/>
                </a:buClr>
                <a:buSzPct val="100000"/>
              </a:pPr>
              <a:t>24</a:t>
            </a:fld>
            <a:endParaRPr lang="pt-BR" altLang="en-US">
              <a:solidFill>
                <a:srgbClr val="000000"/>
              </a:solidFill>
              <a:latin typeface="Arial" pitchFamily="34" charset="0"/>
            </a:endParaRPr>
          </a:p>
        </p:txBody>
      </p:sp>
      <p:sp>
        <p:nvSpPr>
          <p:cNvPr id="178180" name="Rectangle 2"/>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93716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1pPr>
            <a:lvl2pPr marL="742950" indent="-28575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2pPr>
            <a:lvl3pPr marL="11430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3pPr>
            <a:lvl4pPr marL="16002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4pPr>
            <a:lvl5pPr marL="20574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5pPr>
            <a:lvl6pPr marL="25146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6pPr>
            <a:lvl7pPr marL="29718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7pPr>
            <a:lvl8pPr marL="34290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8pPr>
            <a:lvl9pPr marL="38862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9pPr>
          </a:lstStyle>
          <a:p>
            <a:pPr eaLnBrk="1" fontAlgn="base" hangingPunct="1">
              <a:spcBef>
                <a:spcPct val="0"/>
              </a:spcBef>
              <a:spcAft>
                <a:spcPct val="0"/>
              </a:spcAft>
            </a:pPr>
            <a:fld id="{A75418C4-B151-458D-A209-ECAAC3AE1CCB}" type="slidenum">
              <a:rPr lang="pt-BR" altLang="en-US" smtClean="0">
                <a:solidFill>
                  <a:srgbClr val="000000"/>
                </a:solidFill>
              </a:rPr>
              <a:pPr eaLnBrk="1" fontAlgn="base" hangingPunct="1">
                <a:spcBef>
                  <a:spcPct val="0"/>
                </a:spcBef>
                <a:spcAft>
                  <a:spcPct val="0"/>
                </a:spcAft>
              </a:pPr>
              <a:t>25</a:t>
            </a:fld>
            <a:endParaRPr lang="pt-BR" altLang="en-US" smtClean="0">
              <a:solidFill>
                <a:srgbClr val="000000"/>
              </a:solidFill>
            </a:endParaRPr>
          </a:p>
        </p:txBody>
      </p:sp>
      <p:sp>
        <p:nvSpPr>
          <p:cNvPr id="181251" name="Rectangle 1"/>
          <p:cNvSpPr>
            <a:spLocks noChangeArrowheads="1"/>
          </p:cNvSpPr>
          <p:nvPr/>
        </p:nvSpPr>
        <p:spPr bwMode="auto">
          <a:xfrm>
            <a:off x="0" y="0"/>
            <a:ext cx="1597" cy="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710" tIns="45855" rIns="91710" bIns="45855"/>
          <a:lstStyle>
            <a:lvl1pPr defTabSz="457200" eaLnBrk="0" hangingPunct="0">
              <a:defRPr>
                <a:solidFill>
                  <a:schemeClr val="tx1"/>
                </a:solidFill>
                <a:latin typeface="Times New Roman" pitchFamily="18" charset="0"/>
                <a:cs typeface="Lucida Sans Unicode" pitchFamily="34" charset="0"/>
              </a:defRPr>
            </a:lvl1pPr>
            <a:lvl2pPr marL="742950" indent="-285750" defTabSz="457200" eaLnBrk="0" hangingPunct="0">
              <a:defRPr>
                <a:solidFill>
                  <a:schemeClr val="tx1"/>
                </a:solidFill>
                <a:latin typeface="Times New Roman" pitchFamily="18" charset="0"/>
                <a:cs typeface="Lucida Sans Unicode" pitchFamily="34" charset="0"/>
              </a:defRPr>
            </a:lvl2pPr>
            <a:lvl3pPr marL="1143000" indent="-228600" defTabSz="457200" eaLnBrk="0" hangingPunct="0">
              <a:defRPr>
                <a:solidFill>
                  <a:schemeClr val="tx1"/>
                </a:solidFill>
                <a:latin typeface="Times New Roman" pitchFamily="18" charset="0"/>
                <a:cs typeface="Lucida Sans Unicode" pitchFamily="34" charset="0"/>
              </a:defRPr>
            </a:lvl3pPr>
            <a:lvl4pPr marL="1600200" indent="-228600" defTabSz="457200" eaLnBrk="0" hangingPunct="0">
              <a:defRPr>
                <a:solidFill>
                  <a:schemeClr val="tx1"/>
                </a:solidFill>
                <a:latin typeface="Times New Roman" pitchFamily="18" charset="0"/>
                <a:cs typeface="Lucida Sans Unicode" pitchFamily="34" charset="0"/>
              </a:defRPr>
            </a:lvl4pPr>
            <a:lvl5pPr marL="2057400" indent="-228600" defTabSz="457200" eaLnBrk="0" hangingPunct="0">
              <a:defRPr>
                <a:solidFill>
                  <a:schemeClr val="tx1"/>
                </a:solidFill>
                <a:latin typeface="Times New Roman" pitchFamily="18" charset="0"/>
                <a:cs typeface="Lucida Sans Unicode" pitchFamily="34" charset="0"/>
              </a:defRPr>
            </a:lvl5pPr>
            <a:lvl6pPr marL="25146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a:lnSpc>
                <a:spcPct val="93000"/>
              </a:lnSpc>
              <a:buClr>
                <a:srgbClr val="000000"/>
              </a:buClr>
              <a:buSzPct val="100000"/>
            </a:pPr>
            <a:fld id="{1D6B9D48-E540-4497-959B-26E18C3D6C1E}" type="slidenum">
              <a:rPr lang="pt-BR" altLang="en-US">
                <a:solidFill>
                  <a:srgbClr val="000000"/>
                </a:solidFill>
                <a:latin typeface="Arial" pitchFamily="34" charset="0"/>
              </a:rPr>
              <a:pPr eaLnBrk="1">
                <a:lnSpc>
                  <a:spcPct val="93000"/>
                </a:lnSpc>
                <a:buClr>
                  <a:srgbClr val="000000"/>
                </a:buClr>
                <a:buSzPct val="100000"/>
              </a:pPr>
              <a:t>25</a:t>
            </a:fld>
            <a:endParaRPr lang="pt-BR" altLang="en-US">
              <a:solidFill>
                <a:srgbClr val="000000"/>
              </a:solidFill>
              <a:latin typeface="Arial" pitchFamily="34" charset="0"/>
            </a:endParaRPr>
          </a:p>
        </p:txBody>
      </p:sp>
      <p:sp>
        <p:nvSpPr>
          <p:cNvPr id="181252" name="Rectangle 2"/>
          <p:cNvSpPr>
            <a:spLocks noGrp="1" noChangeArrowheads="1"/>
          </p:cNvSpPr>
          <p:nvPr>
            <p:ph type="body"/>
          </p:nvPr>
        </p:nvSpPr>
        <p:spPr bwMode="auto">
          <a:xfrm>
            <a:off x="756679" y="5077726"/>
            <a:ext cx="6047045" cy="48131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206972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1pPr>
            <a:lvl2pPr marL="742950" indent="-28575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2pPr>
            <a:lvl3pPr marL="11430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3pPr>
            <a:lvl4pPr marL="16002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4pPr>
            <a:lvl5pPr marL="20574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5pPr>
            <a:lvl6pPr marL="25146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6pPr>
            <a:lvl7pPr marL="29718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7pPr>
            <a:lvl8pPr marL="34290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8pPr>
            <a:lvl9pPr marL="38862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9pPr>
          </a:lstStyle>
          <a:p>
            <a:pPr eaLnBrk="1" fontAlgn="base" hangingPunct="1">
              <a:spcBef>
                <a:spcPct val="0"/>
              </a:spcBef>
              <a:spcAft>
                <a:spcPct val="0"/>
              </a:spcAft>
            </a:pPr>
            <a:fld id="{A75418C4-B151-458D-A209-ECAAC3AE1CCB}" type="slidenum">
              <a:rPr lang="pt-BR" altLang="en-US" smtClean="0">
                <a:solidFill>
                  <a:srgbClr val="000000"/>
                </a:solidFill>
              </a:rPr>
              <a:pPr eaLnBrk="1" fontAlgn="base" hangingPunct="1">
                <a:spcBef>
                  <a:spcPct val="0"/>
                </a:spcBef>
                <a:spcAft>
                  <a:spcPct val="0"/>
                </a:spcAft>
              </a:pPr>
              <a:t>26</a:t>
            </a:fld>
            <a:endParaRPr lang="pt-BR" altLang="en-US" smtClean="0">
              <a:solidFill>
                <a:srgbClr val="000000"/>
              </a:solidFill>
            </a:endParaRPr>
          </a:p>
        </p:txBody>
      </p:sp>
      <p:sp>
        <p:nvSpPr>
          <p:cNvPr id="181251" name="Rectangle 1"/>
          <p:cNvSpPr>
            <a:spLocks noChangeArrowheads="1"/>
          </p:cNvSpPr>
          <p:nvPr/>
        </p:nvSpPr>
        <p:spPr bwMode="auto">
          <a:xfrm>
            <a:off x="0" y="0"/>
            <a:ext cx="1597" cy="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710" tIns="45855" rIns="91710" bIns="45855"/>
          <a:lstStyle>
            <a:lvl1pPr defTabSz="457200" eaLnBrk="0" hangingPunct="0">
              <a:defRPr>
                <a:solidFill>
                  <a:schemeClr val="tx1"/>
                </a:solidFill>
                <a:latin typeface="Times New Roman" pitchFamily="18" charset="0"/>
                <a:cs typeface="Lucida Sans Unicode" pitchFamily="34" charset="0"/>
              </a:defRPr>
            </a:lvl1pPr>
            <a:lvl2pPr marL="742950" indent="-285750" defTabSz="457200" eaLnBrk="0" hangingPunct="0">
              <a:defRPr>
                <a:solidFill>
                  <a:schemeClr val="tx1"/>
                </a:solidFill>
                <a:latin typeface="Times New Roman" pitchFamily="18" charset="0"/>
                <a:cs typeface="Lucida Sans Unicode" pitchFamily="34" charset="0"/>
              </a:defRPr>
            </a:lvl2pPr>
            <a:lvl3pPr marL="1143000" indent="-228600" defTabSz="457200" eaLnBrk="0" hangingPunct="0">
              <a:defRPr>
                <a:solidFill>
                  <a:schemeClr val="tx1"/>
                </a:solidFill>
                <a:latin typeface="Times New Roman" pitchFamily="18" charset="0"/>
                <a:cs typeface="Lucida Sans Unicode" pitchFamily="34" charset="0"/>
              </a:defRPr>
            </a:lvl3pPr>
            <a:lvl4pPr marL="1600200" indent="-228600" defTabSz="457200" eaLnBrk="0" hangingPunct="0">
              <a:defRPr>
                <a:solidFill>
                  <a:schemeClr val="tx1"/>
                </a:solidFill>
                <a:latin typeface="Times New Roman" pitchFamily="18" charset="0"/>
                <a:cs typeface="Lucida Sans Unicode" pitchFamily="34" charset="0"/>
              </a:defRPr>
            </a:lvl4pPr>
            <a:lvl5pPr marL="2057400" indent="-228600" defTabSz="457200" eaLnBrk="0" hangingPunct="0">
              <a:defRPr>
                <a:solidFill>
                  <a:schemeClr val="tx1"/>
                </a:solidFill>
                <a:latin typeface="Times New Roman" pitchFamily="18" charset="0"/>
                <a:cs typeface="Lucida Sans Unicode" pitchFamily="34" charset="0"/>
              </a:defRPr>
            </a:lvl5pPr>
            <a:lvl6pPr marL="25146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a:lnSpc>
                <a:spcPct val="93000"/>
              </a:lnSpc>
              <a:buClr>
                <a:srgbClr val="000000"/>
              </a:buClr>
              <a:buSzPct val="100000"/>
            </a:pPr>
            <a:fld id="{1D6B9D48-E540-4497-959B-26E18C3D6C1E}" type="slidenum">
              <a:rPr lang="pt-BR" altLang="en-US">
                <a:solidFill>
                  <a:srgbClr val="000000"/>
                </a:solidFill>
                <a:latin typeface="Arial" pitchFamily="34" charset="0"/>
              </a:rPr>
              <a:pPr eaLnBrk="1">
                <a:lnSpc>
                  <a:spcPct val="93000"/>
                </a:lnSpc>
                <a:buClr>
                  <a:srgbClr val="000000"/>
                </a:buClr>
                <a:buSzPct val="100000"/>
              </a:pPr>
              <a:t>26</a:t>
            </a:fld>
            <a:endParaRPr lang="pt-BR" altLang="en-US">
              <a:solidFill>
                <a:srgbClr val="000000"/>
              </a:solidFill>
              <a:latin typeface="Arial" pitchFamily="34" charset="0"/>
            </a:endParaRPr>
          </a:p>
        </p:txBody>
      </p:sp>
      <p:sp>
        <p:nvSpPr>
          <p:cNvPr id="181252" name="Rectangle 2"/>
          <p:cNvSpPr>
            <a:spLocks noGrp="1" noChangeArrowheads="1"/>
          </p:cNvSpPr>
          <p:nvPr>
            <p:ph type="body"/>
          </p:nvPr>
        </p:nvSpPr>
        <p:spPr bwMode="auto">
          <a:xfrm>
            <a:off x="756679" y="5077726"/>
            <a:ext cx="6047045" cy="48131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26572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Divulga espontaneamente aos cidadãos </a:t>
            </a:r>
            <a:r>
              <a:rPr lang="pt-BR" sz="1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suas informações publicas;</a:t>
            </a:r>
          </a:p>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Facilita o acesso as informações e dados de interesse publico;</a:t>
            </a:r>
          </a:p>
          <a:p>
            <a:pPr marL="171450" indent="-171450" algn="l">
              <a:buFont typeface="Arial" panose="020B0604020202020204" pitchFamily="34" charset="0"/>
              <a:buChar char="•"/>
            </a:pPr>
            <a:r>
              <a:rPr lang="pt-BR" sz="1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Disponibiliza os dados em linguagem clara e de fácil entendimento;</a:t>
            </a:r>
          </a:p>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Atende tempestivamente as solicitações e docs da sociedade;</a:t>
            </a: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7</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1pPr>
            <a:lvl2pPr marL="742950" indent="-28575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2pPr>
            <a:lvl3pPr marL="11430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3pPr>
            <a:lvl4pPr marL="16002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4pPr>
            <a:lvl5pPr marL="20574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5pPr>
            <a:lvl6pPr marL="25146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6pPr>
            <a:lvl7pPr marL="29718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7pPr>
            <a:lvl8pPr marL="34290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8pPr>
            <a:lvl9pPr marL="38862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9pPr>
          </a:lstStyle>
          <a:p>
            <a:pPr eaLnBrk="1" fontAlgn="base" hangingPunct="1">
              <a:spcBef>
                <a:spcPct val="0"/>
              </a:spcBef>
              <a:spcAft>
                <a:spcPct val="0"/>
              </a:spcAft>
            </a:pPr>
            <a:fld id="{1DDEA3D8-84CB-4579-A8D6-DDB055E82488}" type="slidenum">
              <a:rPr lang="pt-BR" altLang="en-US" smtClean="0">
                <a:solidFill>
                  <a:srgbClr val="000000"/>
                </a:solidFill>
              </a:rPr>
              <a:pPr eaLnBrk="1" fontAlgn="base" hangingPunct="1">
                <a:spcBef>
                  <a:spcPct val="0"/>
                </a:spcBef>
                <a:spcAft>
                  <a:spcPct val="0"/>
                </a:spcAft>
              </a:pPr>
              <a:t>27</a:t>
            </a:fld>
            <a:endParaRPr lang="pt-BR" altLang="en-US" smtClean="0">
              <a:solidFill>
                <a:srgbClr val="000000"/>
              </a:solidFill>
            </a:endParaRPr>
          </a:p>
        </p:txBody>
      </p:sp>
      <p:sp>
        <p:nvSpPr>
          <p:cNvPr id="217091" name="Rectangle 1"/>
          <p:cNvSpPr>
            <a:spLocks noGrp="1" noRot="1" noChangeAspect="1" noChangeArrowheads="1" noTextEdit="1"/>
          </p:cNvSpPr>
          <p:nvPr>
            <p:ph type="sldImg"/>
          </p:nvPr>
        </p:nvSpPr>
        <p:spPr bwMode="auto">
          <a:xfrm>
            <a:off x="215900" y="814388"/>
            <a:ext cx="7123113"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2" name="Rectangle 2"/>
          <p:cNvSpPr>
            <a:spLocks noGrp="1" noChangeArrowheads="1"/>
          </p:cNvSpPr>
          <p:nvPr>
            <p:ph type="body" idx="1"/>
          </p:nvPr>
        </p:nvSpPr>
        <p:spPr bwMode="auto">
          <a:xfrm>
            <a:off x="756679" y="5077726"/>
            <a:ext cx="6047045" cy="48131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06697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Lucida Sans Unicode" pitchFamily="34" charset="0"/>
              </a:defRPr>
            </a:lvl1pPr>
            <a:lvl2pPr marL="742950" indent="-285750" eaLnBrk="0" hangingPunct="0">
              <a:defRPr>
                <a:solidFill>
                  <a:schemeClr val="tx1"/>
                </a:solidFill>
                <a:latin typeface="Times New Roman" pitchFamily="18" charset="0"/>
                <a:cs typeface="Lucida Sans Unicode" pitchFamily="34" charset="0"/>
              </a:defRPr>
            </a:lvl2pPr>
            <a:lvl3pPr marL="1143000" indent="-228600" eaLnBrk="0" hangingPunct="0">
              <a:defRPr>
                <a:solidFill>
                  <a:schemeClr val="tx1"/>
                </a:solidFill>
                <a:latin typeface="Times New Roman" pitchFamily="18" charset="0"/>
                <a:cs typeface="Lucida Sans Unicode" pitchFamily="34" charset="0"/>
              </a:defRPr>
            </a:lvl3pPr>
            <a:lvl4pPr marL="1600200" indent="-228600" eaLnBrk="0" hangingPunct="0">
              <a:defRPr>
                <a:solidFill>
                  <a:schemeClr val="tx1"/>
                </a:solidFill>
                <a:latin typeface="Times New Roman" pitchFamily="18" charset="0"/>
                <a:cs typeface="Lucida Sans Unicode" pitchFamily="34" charset="0"/>
              </a:defRPr>
            </a:lvl4pPr>
            <a:lvl5pPr marL="2057400" indent="-228600" eaLnBrk="0" hangingPunct="0">
              <a:defRPr>
                <a:solidFill>
                  <a:schemeClr val="tx1"/>
                </a:solidFill>
                <a:latin typeface="Times New Roman" pitchFamily="18" charset="0"/>
                <a:cs typeface="Lucida Sans Unicode"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fontAlgn="base" hangingPunct="1">
              <a:spcBef>
                <a:spcPct val="0"/>
              </a:spcBef>
              <a:spcAft>
                <a:spcPct val="0"/>
              </a:spcAft>
            </a:pPr>
            <a:fld id="{72BF481B-8388-4499-944B-D1DD5B711545}" type="slidenum">
              <a:rPr lang="pt-BR" altLang="en-US" smtClean="0">
                <a:solidFill>
                  <a:srgbClr val="000000"/>
                </a:solidFill>
                <a:latin typeface="Calibri" pitchFamily="34" charset="0"/>
              </a:rPr>
              <a:pPr eaLnBrk="1" fontAlgn="base" hangingPunct="1">
                <a:spcBef>
                  <a:spcPct val="0"/>
                </a:spcBef>
                <a:spcAft>
                  <a:spcPct val="0"/>
                </a:spcAft>
              </a:pPr>
              <a:t>28</a:t>
            </a:fld>
            <a:endParaRPr lang="pt-BR" altLang="en-US" smtClean="0">
              <a:solidFill>
                <a:srgbClr val="000000"/>
              </a:solidFill>
              <a:latin typeface="Calibri" pitchFamily="34" charset="0"/>
            </a:endParaRPr>
          </a:p>
        </p:txBody>
      </p:sp>
      <p:sp>
        <p:nvSpPr>
          <p:cNvPr id="219139" name="Rectangle 1"/>
          <p:cNvSpPr>
            <a:spLocks noGrp="1" noRot="1" noChangeAspect="1" noChangeArrowheads="1" noTextEdit="1"/>
          </p:cNvSpPr>
          <p:nvPr>
            <p:ph type="sldImg"/>
          </p:nvPr>
        </p:nvSpPr>
        <p:spPr bwMode="auto">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4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tabLst>
                <a:tab pos="723900" algn="l"/>
                <a:tab pos="1447800" algn="l"/>
                <a:tab pos="2171700" algn="l"/>
                <a:tab pos="2895600" algn="l"/>
                <a:tab pos="3619500" algn="l"/>
                <a:tab pos="4343400" algn="l"/>
                <a:tab pos="5067300" algn="l"/>
              </a:tabLst>
            </a:pPr>
            <a:endParaRPr lang="en-US" altLang="en-US" sz="2000" smtClean="0">
              <a:solidFill>
                <a:srgbClr val="000000"/>
              </a:solidFill>
              <a:latin typeface="Arial" pitchFamily="34" charset="0"/>
              <a:cs typeface="Lucida Sans Unicode" pitchFamily="34" charset="0"/>
            </a:endParaRPr>
          </a:p>
        </p:txBody>
      </p:sp>
    </p:spTree>
    <p:extLst>
      <p:ext uri="{BB962C8B-B14F-4D97-AF65-F5344CB8AC3E}">
        <p14:creationId xmlns:p14="http://schemas.microsoft.com/office/powerpoint/2010/main" val="3792495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Espaço Reservado para Número de Slide 3"/>
          <p:cNvSpPr>
            <a:spLocks noGrp="1"/>
          </p:cNvSpPr>
          <p:nvPr>
            <p:ph type="sldNum" sz="quarter" idx="5"/>
          </p:nvPr>
        </p:nvSpPr>
        <p:spPr/>
        <p:txBody>
          <a:bodyPr/>
          <a:lstStyle/>
          <a:p>
            <a:pPr>
              <a:defRPr/>
            </a:pPr>
            <a:fld id="{F898BBB9-84EE-40EA-8083-94C18D94D1CB}" type="slidenum">
              <a:rPr lang="pt-BR" smtClean="0"/>
              <a:pPr>
                <a:defRPr/>
              </a:pPr>
              <a:t>29</a:t>
            </a:fld>
            <a:endParaRPr lang="pt-BR"/>
          </a:p>
        </p:txBody>
      </p:sp>
    </p:spTree>
    <p:extLst>
      <p:ext uri="{BB962C8B-B14F-4D97-AF65-F5344CB8AC3E}">
        <p14:creationId xmlns:p14="http://schemas.microsoft.com/office/powerpoint/2010/main" val="264677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Espaço Reservado para Número de Slide 3"/>
          <p:cNvSpPr>
            <a:spLocks noGrp="1"/>
          </p:cNvSpPr>
          <p:nvPr>
            <p:ph type="sldNum" sz="quarter" idx="5"/>
          </p:nvPr>
        </p:nvSpPr>
        <p:spPr/>
        <p:txBody>
          <a:bodyPr/>
          <a:lstStyle/>
          <a:p>
            <a:pPr>
              <a:defRPr/>
            </a:pPr>
            <a:fld id="{D26702E0-5BB0-4A89-9183-CEE9997883BC}" type="slidenum">
              <a:rPr lang="pt-BR" smtClean="0"/>
              <a:pPr>
                <a:defRPr/>
              </a:pPr>
              <a:t>30</a:t>
            </a:fld>
            <a:endParaRPr lang="pt-BR"/>
          </a:p>
        </p:txBody>
      </p:sp>
    </p:spTree>
    <p:extLst>
      <p:ext uri="{BB962C8B-B14F-4D97-AF65-F5344CB8AC3E}">
        <p14:creationId xmlns:p14="http://schemas.microsoft.com/office/powerpoint/2010/main" val="700103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Font typeface="Arial" panose="020B0604020202020204" pitchFamily="34" charset="0"/>
              <a:buNone/>
            </a:pPr>
            <a:endParaRPr lang="pt-BR" dirty="0"/>
          </a:p>
        </p:txBody>
      </p:sp>
      <p:sp>
        <p:nvSpPr>
          <p:cNvPr id="4" name="Espaço Reservado para Número de Slide 3"/>
          <p:cNvSpPr>
            <a:spLocks noGrp="1"/>
          </p:cNvSpPr>
          <p:nvPr>
            <p:ph type="sldNum" sz="quarter" idx="10"/>
          </p:nvPr>
        </p:nvSpPr>
        <p:spPr/>
        <p:txBody>
          <a:bodyPr/>
          <a:lstStyle/>
          <a:p>
            <a:fld id="{FB52B79D-409D-4CE9-924F-1F20E504849B}" type="slidenum">
              <a:rPr lang="pt-BR" smtClean="0"/>
              <a:t>31</a:t>
            </a:fld>
            <a:endParaRPr lang="pt-BR"/>
          </a:p>
        </p:txBody>
      </p:sp>
    </p:spTree>
    <p:extLst>
      <p:ext uri="{BB962C8B-B14F-4D97-AF65-F5344CB8AC3E}">
        <p14:creationId xmlns:p14="http://schemas.microsoft.com/office/powerpoint/2010/main" val="4067627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55</a:t>
            </a:fld>
            <a:endParaRPr lang="en-US"/>
          </a:p>
        </p:txBody>
      </p:sp>
    </p:spTree>
    <p:extLst>
      <p:ext uri="{BB962C8B-B14F-4D97-AF65-F5344CB8AC3E}">
        <p14:creationId xmlns:p14="http://schemas.microsoft.com/office/powerpoint/2010/main" val="933959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56</a:t>
            </a:fld>
            <a:endParaRPr lang="en-US"/>
          </a:p>
        </p:txBody>
      </p:sp>
    </p:spTree>
    <p:extLst>
      <p:ext uri="{BB962C8B-B14F-4D97-AF65-F5344CB8AC3E}">
        <p14:creationId xmlns:p14="http://schemas.microsoft.com/office/powerpoint/2010/main" val="933959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57</a:t>
            </a:fld>
            <a:endParaRPr lang="en-US"/>
          </a:p>
        </p:txBody>
      </p:sp>
    </p:spTree>
    <p:extLst>
      <p:ext uri="{BB962C8B-B14F-4D97-AF65-F5344CB8AC3E}">
        <p14:creationId xmlns:p14="http://schemas.microsoft.com/office/powerpoint/2010/main" val="933959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58</a:t>
            </a:fld>
            <a:endParaRPr lang="en-US"/>
          </a:p>
        </p:txBody>
      </p:sp>
    </p:spTree>
    <p:extLst>
      <p:ext uri="{BB962C8B-B14F-4D97-AF65-F5344CB8AC3E}">
        <p14:creationId xmlns:p14="http://schemas.microsoft.com/office/powerpoint/2010/main" val="933959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61</a:t>
            </a:fld>
            <a:endParaRPr lang="en-US"/>
          </a:p>
        </p:txBody>
      </p:sp>
    </p:spTree>
    <p:extLst>
      <p:ext uri="{BB962C8B-B14F-4D97-AF65-F5344CB8AC3E}">
        <p14:creationId xmlns:p14="http://schemas.microsoft.com/office/powerpoint/2010/main" val="93395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lgn="l">
              <a:buFont typeface="Arial" panose="020B0604020202020204" pitchFamily="34" charset="0"/>
              <a:buChar char="•"/>
            </a:pP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8</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62</a:t>
            </a:fld>
            <a:endParaRPr lang="en-US"/>
          </a:p>
        </p:txBody>
      </p:sp>
    </p:spTree>
    <p:extLst>
      <p:ext uri="{BB962C8B-B14F-4D97-AF65-F5344CB8AC3E}">
        <p14:creationId xmlns:p14="http://schemas.microsoft.com/office/powerpoint/2010/main" val="933959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63</a:t>
            </a:fld>
            <a:endParaRPr lang="en-US"/>
          </a:p>
        </p:txBody>
      </p:sp>
    </p:spTree>
    <p:extLst>
      <p:ext uri="{BB962C8B-B14F-4D97-AF65-F5344CB8AC3E}">
        <p14:creationId xmlns:p14="http://schemas.microsoft.com/office/powerpoint/2010/main" val="933959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smtClean="0">
                <a:solidFill>
                  <a:schemeClr val="bg1"/>
                </a:solidFill>
                <a:latin typeface="+mn-lt"/>
              </a:rPr>
              <a:t>Serviço Público – Proposta de Regulamentação</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smtClean="0"/>
              <a:t>Atividades </a:t>
            </a:r>
            <a:r>
              <a:rPr lang="pt-BR" sz="1200" dirty="0" smtClean="0"/>
              <a:t>exercidas pela Administração pública direta, indireta, e fundacional ou </a:t>
            </a:r>
            <a:r>
              <a:rPr lang="pt-BR" sz="1200" b="1" dirty="0" smtClean="0"/>
              <a:t>por particular, mediante concessão, permissão, autorização ou qualquer outra forma de delegação</a:t>
            </a:r>
            <a:r>
              <a:rPr lang="pt-BR" sz="1200" dirty="0" smtClean="0"/>
              <a:t> por ato administrativo, contrato, ou convênio.</a:t>
            </a:r>
          </a:p>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70</a:t>
            </a:fld>
            <a:endParaRPr lang="en-US"/>
          </a:p>
        </p:txBody>
      </p:sp>
    </p:spTree>
    <p:extLst>
      <p:ext uri="{BB962C8B-B14F-4D97-AF65-F5344CB8AC3E}">
        <p14:creationId xmlns:p14="http://schemas.microsoft.com/office/powerpoint/2010/main" val="381645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005AB04A-27CA-C641-B4C6-E1E8C477471A}" type="slidenum">
              <a:rPr lang="pt-BR" altLang="pt-BR" smtClean="0"/>
              <a:pPr>
                <a:defRPr/>
              </a:pPr>
              <a:t>72</a:t>
            </a:fld>
            <a:endParaRPr lang="pt-BR" altLang="pt-BR"/>
          </a:p>
        </p:txBody>
      </p:sp>
    </p:spTree>
    <p:extLst>
      <p:ext uri="{BB962C8B-B14F-4D97-AF65-F5344CB8AC3E}">
        <p14:creationId xmlns:p14="http://schemas.microsoft.com/office/powerpoint/2010/main" val="3749730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Art. 7</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Os órgãos e entidades abrangidos por esta Lei divulgarão Carta de Serviços ao Usuário. </a:t>
            </a:r>
          </a:p>
          <a:p>
            <a:pPr lvl="1"/>
            <a:r>
              <a:rPr lang="pt-BR" sz="1200" b="0" i="0" kern="1200" dirty="0" smtClean="0">
                <a:solidFill>
                  <a:schemeClr val="tx1"/>
                </a:solidFill>
                <a:effectLst/>
                <a:latin typeface="+mn-lt"/>
                <a:ea typeface="+mn-ea"/>
                <a:cs typeface="+mn-cs"/>
              </a:rPr>
              <a:t>§ 1</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A Carta de Serviços ao Usuário tem por objetivo informar o usuário sobre os serviços prestados pelo órgão ou entidade, as formas de acesso a esses serviços e seus compromissos e padrões de qualidade de atendimento ao público. </a:t>
            </a:r>
          </a:p>
          <a:p>
            <a:pPr lvl="1"/>
            <a:r>
              <a:rPr lang="pt-BR" sz="1200" b="0" i="0" kern="1200" dirty="0" smtClean="0">
                <a:solidFill>
                  <a:schemeClr val="tx1"/>
                </a:solidFill>
                <a:effectLst/>
                <a:latin typeface="+mn-lt"/>
                <a:ea typeface="+mn-ea"/>
                <a:cs typeface="+mn-cs"/>
              </a:rPr>
              <a:t>§ 2</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A Carta de Serviços ao Usuário deverá trazer informações claras e precisas em relação a cada um dos serviços prestados, apresentando, no mínimo, informações relacionadas a: </a:t>
            </a:r>
          </a:p>
          <a:p>
            <a:pPr lvl="2"/>
            <a:r>
              <a:rPr lang="pt-BR" sz="1200" b="0" i="0" kern="1200" dirty="0" smtClean="0">
                <a:solidFill>
                  <a:schemeClr val="tx1"/>
                </a:solidFill>
                <a:effectLst/>
                <a:latin typeface="+mn-lt"/>
                <a:ea typeface="+mn-ea"/>
                <a:cs typeface="+mn-cs"/>
              </a:rPr>
              <a:t>I - serviços oferecidos; </a:t>
            </a:r>
          </a:p>
          <a:p>
            <a:pPr lvl="2"/>
            <a:r>
              <a:rPr lang="pt-BR" sz="1200" b="0" i="0" kern="1200" dirty="0" smtClean="0">
                <a:solidFill>
                  <a:schemeClr val="tx1"/>
                </a:solidFill>
                <a:effectLst/>
                <a:latin typeface="+mn-lt"/>
                <a:ea typeface="+mn-ea"/>
                <a:cs typeface="+mn-cs"/>
              </a:rPr>
              <a:t>II - requisitos, documentos, formas e informações necessárias para acessar o serviço; </a:t>
            </a:r>
          </a:p>
          <a:p>
            <a:pPr lvl="2"/>
            <a:r>
              <a:rPr lang="pt-BR" sz="1200" b="0" i="0" kern="1200" dirty="0" smtClean="0">
                <a:solidFill>
                  <a:schemeClr val="tx1"/>
                </a:solidFill>
                <a:effectLst/>
                <a:latin typeface="+mn-lt"/>
                <a:ea typeface="+mn-ea"/>
                <a:cs typeface="+mn-cs"/>
              </a:rPr>
              <a:t>III - principais etapas para processamento do serviço; </a:t>
            </a:r>
          </a:p>
          <a:p>
            <a:pPr lvl="2"/>
            <a:r>
              <a:rPr lang="pt-BR" sz="1200" b="0" i="0" kern="1200" dirty="0" smtClean="0">
                <a:solidFill>
                  <a:schemeClr val="tx1"/>
                </a:solidFill>
                <a:effectLst/>
                <a:latin typeface="+mn-lt"/>
                <a:ea typeface="+mn-ea"/>
                <a:cs typeface="+mn-cs"/>
              </a:rPr>
              <a:t>IV - previsão do prazo máximo para a prestação do serviço; </a:t>
            </a:r>
          </a:p>
          <a:p>
            <a:pPr lvl="2"/>
            <a:r>
              <a:rPr lang="pt-BR" sz="1200" b="0" i="0" kern="1200" dirty="0" smtClean="0">
                <a:solidFill>
                  <a:schemeClr val="tx1"/>
                </a:solidFill>
                <a:effectLst/>
                <a:latin typeface="+mn-lt"/>
                <a:ea typeface="+mn-ea"/>
                <a:cs typeface="+mn-cs"/>
              </a:rPr>
              <a:t>V - forma de prestação do serviço; e </a:t>
            </a:r>
          </a:p>
          <a:p>
            <a:pPr lvl="2"/>
            <a:r>
              <a:rPr lang="pt-BR" sz="1200" b="0" i="0" kern="1200" dirty="0" smtClean="0">
                <a:solidFill>
                  <a:schemeClr val="tx1"/>
                </a:solidFill>
                <a:effectLst/>
                <a:latin typeface="+mn-lt"/>
                <a:ea typeface="+mn-ea"/>
                <a:cs typeface="+mn-cs"/>
              </a:rPr>
              <a:t>VI - locais e formas para o usuário apresentar eventual manifestação sobre a prestação do serviço. </a:t>
            </a:r>
          </a:p>
          <a:p>
            <a:pPr lvl="1"/>
            <a:r>
              <a:rPr lang="pt-BR" sz="1200" b="0" i="0" kern="1200" dirty="0" smtClean="0">
                <a:solidFill>
                  <a:schemeClr val="tx1"/>
                </a:solidFill>
                <a:effectLst/>
                <a:latin typeface="+mn-lt"/>
                <a:ea typeface="+mn-ea"/>
                <a:cs typeface="+mn-cs"/>
              </a:rPr>
              <a:t>§ 3</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Além das informações descritas no § 2</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a Carta de Serviços ao Usuário deverá detalhar os compromissos e padrões de qualidade do atendimento relativos, no mínimo, aos seguintes aspectos: </a:t>
            </a:r>
          </a:p>
          <a:p>
            <a:pPr lvl="2"/>
            <a:r>
              <a:rPr lang="pt-BR" sz="1200" b="0" i="0" kern="1200" dirty="0" smtClean="0">
                <a:solidFill>
                  <a:schemeClr val="tx1"/>
                </a:solidFill>
                <a:effectLst/>
                <a:latin typeface="+mn-lt"/>
                <a:ea typeface="+mn-ea"/>
                <a:cs typeface="+mn-cs"/>
              </a:rPr>
              <a:t>I - prioridades de atendimento; </a:t>
            </a:r>
          </a:p>
          <a:p>
            <a:pPr lvl="2"/>
            <a:r>
              <a:rPr lang="pt-BR" sz="1200" b="0" i="0" kern="1200" dirty="0" smtClean="0">
                <a:solidFill>
                  <a:schemeClr val="tx1"/>
                </a:solidFill>
                <a:effectLst/>
                <a:latin typeface="+mn-lt"/>
                <a:ea typeface="+mn-ea"/>
                <a:cs typeface="+mn-cs"/>
              </a:rPr>
              <a:t>II - previsão de tempo de espera para atendimento; </a:t>
            </a:r>
          </a:p>
          <a:p>
            <a:pPr lvl="2"/>
            <a:r>
              <a:rPr lang="pt-BR" sz="1200" b="0" i="0" kern="1200" dirty="0" smtClean="0">
                <a:solidFill>
                  <a:schemeClr val="tx1"/>
                </a:solidFill>
                <a:effectLst/>
                <a:latin typeface="+mn-lt"/>
                <a:ea typeface="+mn-ea"/>
                <a:cs typeface="+mn-cs"/>
              </a:rPr>
              <a:t>III - mecanismos de comunicação com os usuários; </a:t>
            </a:r>
          </a:p>
          <a:p>
            <a:pPr lvl="2"/>
            <a:r>
              <a:rPr lang="pt-BR" sz="1200" b="0" i="0" kern="1200" dirty="0" smtClean="0">
                <a:solidFill>
                  <a:schemeClr val="tx1"/>
                </a:solidFill>
                <a:effectLst/>
                <a:latin typeface="+mn-lt"/>
                <a:ea typeface="+mn-ea"/>
                <a:cs typeface="+mn-cs"/>
              </a:rPr>
              <a:t>IV - procedimentos para receber e responder as manifestações dos usuários; e </a:t>
            </a:r>
          </a:p>
          <a:p>
            <a:pPr lvl="2"/>
            <a:r>
              <a:rPr lang="pt-BR" sz="1200" b="0" i="0" kern="1200" dirty="0" smtClean="0">
                <a:solidFill>
                  <a:schemeClr val="tx1"/>
                </a:solidFill>
                <a:effectLst/>
                <a:latin typeface="+mn-lt"/>
                <a:ea typeface="+mn-ea"/>
                <a:cs typeface="+mn-cs"/>
              </a:rPr>
              <a:t>V - mecanismos de consulta, por parte dos usuários, acerca do andamento do serviço solicitado e de eventual manifestação. </a:t>
            </a:r>
          </a:p>
          <a:p>
            <a:pPr lvl="1"/>
            <a:r>
              <a:rPr lang="pt-BR" sz="1200" b="0" i="0" kern="1200" dirty="0" smtClean="0">
                <a:solidFill>
                  <a:schemeClr val="tx1"/>
                </a:solidFill>
                <a:effectLst/>
                <a:latin typeface="+mn-lt"/>
                <a:ea typeface="+mn-ea"/>
                <a:cs typeface="+mn-cs"/>
              </a:rPr>
              <a:t>§ 4</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A Carta de Serviços ao Usuário será objeto de atualização periódica e de permanente divulgação mediante publicação em sítio eletrônico do órgão ou entidade na internet. </a:t>
            </a:r>
          </a:p>
          <a:p>
            <a:pPr lvl="1"/>
            <a:r>
              <a:rPr lang="pt-BR" sz="1200" b="0" i="0" kern="1200" dirty="0" smtClean="0">
                <a:solidFill>
                  <a:schemeClr val="tx1"/>
                </a:solidFill>
                <a:effectLst/>
                <a:latin typeface="+mn-lt"/>
                <a:ea typeface="+mn-ea"/>
                <a:cs typeface="+mn-cs"/>
              </a:rPr>
              <a:t>§ 5</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Regulamento específico de cada Poder e esfera de Governo disporá sobre a operacionalização da Carta de Serviços ao Usuário. </a:t>
            </a:r>
          </a:p>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73</a:t>
            </a:fld>
            <a:endParaRPr lang="en-US"/>
          </a:p>
        </p:txBody>
      </p:sp>
    </p:spTree>
    <p:extLst>
      <p:ext uri="{BB962C8B-B14F-4D97-AF65-F5344CB8AC3E}">
        <p14:creationId xmlns:p14="http://schemas.microsoft.com/office/powerpoint/2010/main" val="123442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Art. 2</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Para os fins desta Lei, consideram-se: </a:t>
            </a:r>
          </a:p>
          <a:p>
            <a:endParaRPr lang="pt-BR" sz="1200" b="0" i="0" kern="1200" dirty="0" smtClean="0">
              <a:solidFill>
                <a:schemeClr val="tx1"/>
              </a:solidFill>
              <a:effectLst/>
              <a:latin typeface="+mn-lt"/>
              <a:ea typeface="+mn-ea"/>
              <a:cs typeface="+mn-cs"/>
            </a:endParaRPr>
          </a:p>
          <a:p>
            <a:pPr lvl="1"/>
            <a:r>
              <a:rPr lang="pt-BR" sz="1200" b="0" i="0" kern="1200" dirty="0" smtClean="0">
                <a:solidFill>
                  <a:schemeClr val="tx1"/>
                </a:solidFill>
                <a:effectLst/>
                <a:latin typeface="+mn-lt"/>
                <a:ea typeface="+mn-ea"/>
                <a:cs typeface="+mn-cs"/>
              </a:rPr>
              <a:t>V - manifestações - reclamações, denúncias, sugestões, elogios e demais pronunciamentos de usuários que tenham como objeto a prestação de serviços públicos e a conduta de agentes públicos na prestação e fiscalização de tais serviços. </a:t>
            </a:r>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74</a:t>
            </a:fld>
            <a:endParaRPr lang="en-US"/>
          </a:p>
        </p:txBody>
      </p:sp>
    </p:spTree>
    <p:extLst>
      <p:ext uri="{BB962C8B-B14F-4D97-AF65-F5344CB8AC3E}">
        <p14:creationId xmlns:p14="http://schemas.microsoft.com/office/powerpoint/2010/main" val="3775977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Art. 14.  Com vistas à realização de seus objetivos, as ouvidorias deverão: </a:t>
            </a:r>
          </a:p>
          <a:p>
            <a:pPr lvl="1"/>
            <a:r>
              <a:rPr lang="pt-BR" sz="1200" b="0" i="0" kern="1200" dirty="0" smtClean="0">
                <a:solidFill>
                  <a:schemeClr val="tx1"/>
                </a:solidFill>
                <a:effectLst/>
                <a:latin typeface="+mn-lt"/>
                <a:ea typeface="+mn-ea"/>
                <a:cs typeface="+mn-cs"/>
              </a:rPr>
              <a:t>I - receber, analisar e responder, por meio de mecanismos proativos e reativos, as manifestações encaminhadas por usuários de serviços públicos; e </a:t>
            </a:r>
          </a:p>
          <a:p>
            <a:pPr lvl="1"/>
            <a:r>
              <a:rPr lang="pt-BR" sz="1200" b="0" i="0" kern="1200" dirty="0" smtClean="0">
                <a:solidFill>
                  <a:schemeClr val="tx1"/>
                </a:solidFill>
                <a:effectLst/>
                <a:latin typeface="+mn-lt"/>
                <a:ea typeface="+mn-ea"/>
                <a:cs typeface="+mn-cs"/>
              </a:rPr>
              <a:t>II - elaborar, anualmente, relatório de gestão, que deverá consolidar as informações mencionadas no inciso I, e, com base nelas, apontar falhas e sugerir melhorias na prestação de serviços públicos. </a:t>
            </a:r>
          </a:p>
          <a:p>
            <a:pPr lvl="1"/>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Art. 15.  O relatório de gestão de que trata o inciso II do </a:t>
            </a:r>
            <a:r>
              <a:rPr lang="pt-BR" sz="1200" b="1" i="0" kern="1200" dirty="0" smtClean="0">
                <a:solidFill>
                  <a:schemeClr val="tx1"/>
                </a:solidFill>
                <a:effectLst/>
                <a:latin typeface="+mn-lt"/>
                <a:ea typeface="+mn-ea"/>
                <a:cs typeface="+mn-cs"/>
              </a:rPr>
              <a:t>caput </a:t>
            </a:r>
            <a:r>
              <a:rPr lang="pt-BR" sz="1200" b="0" i="0" kern="1200" dirty="0" smtClean="0">
                <a:solidFill>
                  <a:schemeClr val="tx1"/>
                </a:solidFill>
                <a:effectLst/>
                <a:latin typeface="+mn-lt"/>
                <a:ea typeface="+mn-ea"/>
                <a:cs typeface="+mn-cs"/>
              </a:rPr>
              <a:t>do art. 14 deverá indicar, ao menos: </a:t>
            </a:r>
          </a:p>
          <a:p>
            <a:pPr lvl="1"/>
            <a:r>
              <a:rPr lang="pt-BR" sz="1200" b="0" i="0" kern="1200" dirty="0" smtClean="0">
                <a:solidFill>
                  <a:schemeClr val="tx1"/>
                </a:solidFill>
                <a:effectLst/>
                <a:latin typeface="+mn-lt"/>
                <a:ea typeface="+mn-ea"/>
                <a:cs typeface="+mn-cs"/>
              </a:rPr>
              <a:t>I - o número de manifestações recebidas no ano anterior; </a:t>
            </a:r>
          </a:p>
          <a:p>
            <a:pPr lvl="1"/>
            <a:r>
              <a:rPr lang="pt-BR" sz="1200" b="0" i="0" kern="1200" dirty="0" smtClean="0">
                <a:solidFill>
                  <a:schemeClr val="tx1"/>
                </a:solidFill>
                <a:effectLst/>
                <a:latin typeface="+mn-lt"/>
                <a:ea typeface="+mn-ea"/>
                <a:cs typeface="+mn-cs"/>
              </a:rPr>
              <a:t>II - os motivos das manifestações; </a:t>
            </a:r>
          </a:p>
          <a:p>
            <a:pPr lvl="1"/>
            <a:r>
              <a:rPr lang="pt-BR" sz="1200" b="0" i="0" kern="1200" dirty="0" smtClean="0">
                <a:solidFill>
                  <a:schemeClr val="tx1"/>
                </a:solidFill>
                <a:effectLst/>
                <a:latin typeface="+mn-lt"/>
                <a:ea typeface="+mn-ea"/>
                <a:cs typeface="+mn-cs"/>
              </a:rPr>
              <a:t>III - a análise dos pontos recorrentes; e </a:t>
            </a:r>
          </a:p>
          <a:p>
            <a:pPr lvl="1"/>
            <a:r>
              <a:rPr lang="pt-BR" sz="1200" b="0" i="0" kern="1200" dirty="0" smtClean="0">
                <a:solidFill>
                  <a:schemeClr val="tx1"/>
                </a:solidFill>
                <a:effectLst/>
                <a:latin typeface="+mn-lt"/>
                <a:ea typeface="+mn-ea"/>
                <a:cs typeface="+mn-cs"/>
              </a:rPr>
              <a:t>IV - as providências adotadas pela administração pública nas soluções apresentadas. </a:t>
            </a:r>
          </a:p>
          <a:p>
            <a:pPr lvl="1"/>
            <a:endParaRPr lang="pt-BR" sz="1200" b="0" i="0" kern="1200" dirty="0" smtClean="0">
              <a:solidFill>
                <a:schemeClr val="tx1"/>
              </a:solidFill>
              <a:effectLst/>
              <a:latin typeface="+mn-lt"/>
              <a:ea typeface="+mn-ea"/>
              <a:cs typeface="+mn-cs"/>
            </a:endParaRPr>
          </a:p>
          <a:p>
            <a:pPr lvl="1"/>
            <a:r>
              <a:rPr lang="pt-BR" sz="1200" b="0" i="0" kern="1200" dirty="0" smtClean="0">
                <a:solidFill>
                  <a:schemeClr val="tx1"/>
                </a:solidFill>
                <a:effectLst/>
                <a:latin typeface="+mn-lt"/>
                <a:ea typeface="+mn-ea"/>
                <a:cs typeface="+mn-cs"/>
              </a:rPr>
              <a:t>Parágrafo único. O relatório de gestão será: </a:t>
            </a:r>
          </a:p>
          <a:p>
            <a:pPr lvl="2"/>
            <a:endParaRPr lang="pt-BR" sz="1200" b="0" i="0" kern="1200" dirty="0" smtClean="0">
              <a:solidFill>
                <a:schemeClr val="tx1"/>
              </a:solidFill>
              <a:effectLst/>
              <a:latin typeface="+mn-lt"/>
              <a:ea typeface="+mn-ea"/>
              <a:cs typeface="+mn-cs"/>
            </a:endParaRPr>
          </a:p>
          <a:p>
            <a:pPr lvl="2"/>
            <a:r>
              <a:rPr lang="pt-BR" sz="1200" b="0" i="0" kern="1200" dirty="0" smtClean="0">
                <a:solidFill>
                  <a:schemeClr val="tx1"/>
                </a:solidFill>
                <a:effectLst/>
                <a:latin typeface="+mn-lt"/>
                <a:ea typeface="+mn-ea"/>
                <a:cs typeface="+mn-cs"/>
              </a:rPr>
              <a:t>I - encaminhado à autoridade máxima do órgão a que pertence a unidade de ouvidoria; e </a:t>
            </a:r>
          </a:p>
          <a:p>
            <a:pPr lvl="2"/>
            <a:r>
              <a:rPr lang="pt-BR" sz="1200" b="0" i="0" kern="1200" dirty="0" smtClean="0">
                <a:solidFill>
                  <a:schemeClr val="tx1"/>
                </a:solidFill>
                <a:effectLst/>
                <a:latin typeface="+mn-lt"/>
                <a:ea typeface="+mn-ea"/>
                <a:cs typeface="+mn-cs"/>
              </a:rPr>
              <a:t>II - disponibilizado integralmente na internet. </a:t>
            </a:r>
            <a:endParaRPr lang="pt-BR"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76</a:t>
            </a:fld>
            <a:endParaRPr lang="en-US"/>
          </a:p>
        </p:txBody>
      </p:sp>
    </p:spTree>
    <p:extLst>
      <p:ext uri="{BB962C8B-B14F-4D97-AF65-F5344CB8AC3E}">
        <p14:creationId xmlns:p14="http://schemas.microsoft.com/office/powerpoint/2010/main" val="2312811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a:defRPr/>
            </a:pPr>
            <a:fld id="{005AB04A-27CA-C641-B4C6-E1E8C477471A}" type="slidenum">
              <a:rPr lang="pt-BR" altLang="pt-BR" smtClean="0"/>
              <a:pPr>
                <a:defRPr/>
              </a:pPr>
              <a:t>77</a:t>
            </a:fld>
            <a:endParaRPr lang="pt-BR" altLang="pt-BR"/>
          </a:p>
        </p:txBody>
      </p:sp>
    </p:spTree>
    <p:extLst>
      <p:ext uri="{BB962C8B-B14F-4D97-AF65-F5344CB8AC3E}">
        <p14:creationId xmlns:p14="http://schemas.microsoft.com/office/powerpoint/2010/main" val="332877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Art. 23.  Os órgãos e entidades públicos abrangidos por esta Lei </a:t>
            </a:r>
            <a:r>
              <a:rPr lang="pt-BR" b="1" dirty="0" smtClean="0"/>
              <a:t>deverão avaliar os serviços prestados</a:t>
            </a:r>
            <a:r>
              <a:rPr lang="pt-BR" dirty="0" smtClean="0"/>
              <a:t>, nos seguintes aspectos: </a:t>
            </a:r>
          </a:p>
          <a:p>
            <a:endParaRPr lang="pt-BR" dirty="0" smtClean="0"/>
          </a:p>
          <a:p>
            <a:pPr lvl="1"/>
            <a:r>
              <a:rPr lang="pt-BR" dirty="0" smtClean="0"/>
              <a:t>I - </a:t>
            </a:r>
            <a:r>
              <a:rPr lang="pt-BR" b="1" u="sng" dirty="0" smtClean="0"/>
              <a:t>satisfação</a:t>
            </a:r>
            <a:r>
              <a:rPr lang="pt-BR" dirty="0" smtClean="0"/>
              <a:t> do usuário com o serviço prestado; </a:t>
            </a:r>
          </a:p>
          <a:p>
            <a:pPr lvl="1"/>
            <a:r>
              <a:rPr lang="pt-BR" dirty="0" smtClean="0"/>
              <a:t>II - </a:t>
            </a:r>
            <a:r>
              <a:rPr lang="pt-BR" b="1" u="sng" dirty="0" smtClean="0"/>
              <a:t>qualidade</a:t>
            </a:r>
            <a:r>
              <a:rPr lang="pt-BR" dirty="0" smtClean="0"/>
              <a:t> do atendimento prestado ao usuário; </a:t>
            </a:r>
          </a:p>
          <a:p>
            <a:pPr lvl="1"/>
            <a:r>
              <a:rPr lang="pt-BR" dirty="0" smtClean="0"/>
              <a:t>III - </a:t>
            </a:r>
            <a:r>
              <a:rPr lang="pt-BR" b="1" u="sng" dirty="0" smtClean="0"/>
              <a:t>cumprimento</a:t>
            </a:r>
            <a:r>
              <a:rPr lang="pt-BR" dirty="0" smtClean="0"/>
              <a:t> dos compromissos e </a:t>
            </a:r>
            <a:r>
              <a:rPr lang="pt-BR" b="1" u="sng" dirty="0" smtClean="0"/>
              <a:t>prazos</a:t>
            </a:r>
            <a:r>
              <a:rPr lang="pt-BR" dirty="0" smtClean="0"/>
              <a:t> definidos para a prestação dos serviços; </a:t>
            </a:r>
          </a:p>
          <a:p>
            <a:pPr lvl="1"/>
            <a:r>
              <a:rPr lang="pt-BR" dirty="0" smtClean="0"/>
              <a:t>IV - </a:t>
            </a:r>
            <a:r>
              <a:rPr lang="pt-BR" b="1" u="sng" dirty="0" smtClean="0"/>
              <a:t>quantidade de manifestações </a:t>
            </a:r>
            <a:r>
              <a:rPr lang="pt-BR" dirty="0" smtClean="0"/>
              <a:t>de usuários; e </a:t>
            </a:r>
          </a:p>
          <a:p>
            <a:pPr lvl="1"/>
            <a:r>
              <a:rPr lang="pt-BR" dirty="0" smtClean="0"/>
              <a:t>V - </a:t>
            </a:r>
            <a:r>
              <a:rPr lang="pt-BR" b="1" u="sng" dirty="0" smtClean="0"/>
              <a:t>medidas adotadas </a:t>
            </a:r>
            <a:r>
              <a:rPr lang="pt-BR" dirty="0" smtClean="0"/>
              <a:t>pela administração pública para melhoria e aperfeiçoamento da prestação do serviço. </a:t>
            </a:r>
          </a:p>
          <a:p>
            <a:endParaRPr lang="pt-BR" dirty="0" smtClean="0"/>
          </a:p>
          <a:p>
            <a:pPr lvl="1"/>
            <a:r>
              <a:rPr lang="pt-BR" dirty="0" smtClean="0"/>
              <a:t>§ 1o  A avaliação será realizada por </a:t>
            </a:r>
            <a:r>
              <a:rPr lang="pt-BR" b="1" dirty="0" smtClean="0"/>
              <a:t>pesquisa de satisfação feita, no mínimo, a cada um ano</a:t>
            </a:r>
            <a:r>
              <a:rPr lang="pt-BR" dirty="0" smtClean="0"/>
              <a:t>, ou por qualquer outro meio que garanta significância estatística aos resultados. </a:t>
            </a:r>
          </a:p>
          <a:p>
            <a:pPr lvl="1"/>
            <a:endParaRPr lang="pt-BR" dirty="0" smtClean="0"/>
          </a:p>
          <a:p>
            <a:pPr lvl="1"/>
            <a:r>
              <a:rPr lang="pt-BR" dirty="0" smtClean="0"/>
              <a:t>§ 2o  O </a:t>
            </a:r>
            <a:r>
              <a:rPr lang="pt-BR" b="1" dirty="0" smtClean="0"/>
              <a:t>resultado</a:t>
            </a:r>
            <a:r>
              <a:rPr lang="pt-BR" dirty="0" smtClean="0"/>
              <a:t> da avaliação deverá ser i</a:t>
            </a:r>
            <a:r>
              <a:rPr lang="pt-BR" b="1" dirty="0" smtClean="0"/>
              <a:t>ntegralmente publicado no sítio do órgão ou entidade, incluindo o ranking das entidades com maior incidência de reclamação dos usuários na periodicidade a que se refere o § 1o</a:t>
            </a:r>
            <a:r>
              <a:rPr lang="pt-BR" dirty="0" smtClean="0"/>
              <a:t>, e servirá de subsídio para reorientar e ajustar os serviços prestados, em especial quanto ao cumprimento dos compromissos e dos padrões de qualidade de atendimento divulgados na Carta de Serviços ao Usuário. </a:t>
            </a:r>
            <a:endParaRPr lang="pt-BR" b="1" dirty="0" smtClean="0"/>
          </a:p>
          <a:p>
            <a:pPr lvl="1"/>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005AB04A-27CA-C641-B4C6-E1E8C477471A}" type="slidenum">
              <a:rPr lang="pt-BR" altLang="pt-BR" smtClean="0"/>
              <a:pPr>
                <a:defRPr/>
              </a:pPr>
              <a:t>78</a:t>
            </a:fld>
            <a:endParaRPr lang="pt-BR" altLang="pt-BR"/>
          </a:p>
        </p:txBody>
      </p:sp>
    </p:spTree>
    <p:extLst>
      <p:ext uri="{BB962C8B-B14F-4D97-AF65-F5344CB8AC3E}">
        <p14:creationId xmlns:p14="http://schemas.microsoft.com/office/powerpoint/2010/main" val="1817451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Art. 23.  Os órgãos e entidades públicos abrangidos por esta Lei </a:t>
            </a:r>
            <a:r>
              <a:rPr lang="pt-BR" b="1" dirty="0" smtClean="0"/>
              <a:t>deverão avaliar os serviços prestados</a:t>
            </a:r>
            <a:r>
              <a:rPr lang="pt-BR" dirty="0" smtClean="0"/>
              <a:t>, nos seguintes aspectos: </a:t>
            </a:r>
          </a:p>
          <a:p>
            <a:endParaRPr lang="pt-BR" dirty="0" smtClean="0"/>
          </a:p>
          <a:p>
            <a:pPr lvl="1"/>
            <a:r>
              <a:rPr lang="pt-BR" dirty="0" smtClean="0"/>
              <a:t>I - </a:t>
            </a:r>
            <a:r>
              <a:rPr lang="pt-BR" b="1" u="sng" dirty="0" smtClean="0"/>
              <a:t>satisfação</a:t>
            </a:r>
            <a:r>
              <a:rPr lang="pt-BR" dirty="0" smtClean="0"/>
              <a:t> do usuário com o serviço prestado; </a:t>
            </a:r>
          </a:p>
          <a:p>
            <a:pPr lvl="1"/>
            <a:r>
              <a:rPr lang="pt-BR" dirty="0" smtClean="0"/>
              <a:t>II - </a:t>
            </a:r>
            <a:r>
              <a:rPr lang="pt-BR" b="1" u="sng" dirty="0" smtClean="0"/>
              <a:t>qualidade</a:t>
            </a:r>
            <a:r>
              <a:rPr lang="pt-BR" dirty="0" smtClean="0"/>
              <a:t> do atendimento prestado ao usuário; </a:t>
            </a:r>
          </a:p>
          <a:p>
            <a:pPr lvl="1"/>
            <a:r>
              <a:rPr lang="pt-BR" dirty="0" smtClean="0"/>
              <a:t>III - </a:t>
            </a:r>
            <a:r>
              <a:rPr lang="pt-BR" b="1" u="sng" dirty="0" smtClean="0"/>
              <a:t>cumprimento</a:t>
            </a:r>
            <a:r>
              <a:rPr lang="pt-BR" dirty="0" smtClean="0"/>
              <a:t> dos compromissos e </a:t>
            </a:r>
            <a:r>
              <a:rPr lang="pt-BR" b="1" u="sng" dirty="0" smtClean="0"/>
              <a:t>prazos</a:t>
            </a:r>
            <a:r>
              <a:rPr lang="pt-BR" dirty="0" smtClean="0"/>
              <a:t> definidos para a prestação dos serviços; </a:t>
            </a:r>
          </a:p>
          <a:p>
            <a:pPr lvl="1"/>
            <a:r>
              <a:rPr lang="pt-BR" dirty="0" smtClean="0"/>
              <a:t>IV - </a:t>
            </a:r>
            <a:r>
              <a:rPr lang="pt-BR" b="1" u="sng" dirty="0" smtClean="0"/>
              <a:t>quantidade de manifestações </a:t>
            </a:r>
            <a:r>
              <a:rPr lang="pt-BR" dirty="0" smtClean="0"/>
              <a:t>de usuários; e </a:t>
            </a:r>
          </a:p>
          <a:p>
            <a:pPr lvl="1"/>
            <a:r>
              <a:rPr lang="pt-BR" dirty="0" smtClean="0"/>
              <a:t>V - </a:t>
            </a:r>
            <a:r>
              <a:rPr lang="pt-BR" b="1" u="sng" dirty="0" smtClean="0"/>
              <a:t>medidas adotadas </a:t>
            </a:r>
            <a:r>
              <a:rPr lang="pt-BR" dirty="0" smtClean="0"/>
              <a:t>pela administração pública para melhoria e aperfeiçoamento da prestação do serviço. </a:t>
            </a:r>
          </a:p>
          <a:p>
            <a:endParaRPr lang="pt-BR" dirty="0" smtClean="0"/>
          </a:p>
          <a:p>
            <a:pPr lvl="1"/>
            <a:r>
              <a:rPr lang="pt-BR" dirty="0" smtClean="0"/>
              <a:t>§ 1o  A avaliação será realizada por </a:t>
            </a:r>
            <a:r>
              <a:rPr lang="pt-BR" b="1" dirty="0" smtClean="0"/>
              <a:t>pesquisa de satisfação feita, no mínimo, a cada um ano</a:t>
            </a:r>
            <a:r>
              <a:rPr lang="pt-BR" dirty="0" smtClean="0"/>
              <a:t>, ou por qualquer outro meio que garanta significância estatística aos resultados. </a:t>
            </a:r>
          </a:p>
          <a:p>
            <a:pPr lvl="1"/>
            <a:endParaRPr lang="pt-BR" dirty="0" smtClean="0"/>
          </a:p>
          <a:p>
            <a:pPr lvl="1"/>
            <a:r>
              <a:rPr lang="pt-BR" dirty="0" smtClean="0"/>
              <a:t>§ 2o  O </a:t>
            </a:r>
            <a:r>
              <a:rPr lang="pt-BR" b="1" dirty="0" smtClean="0"/>
              <a:t>resultado</a:t>
            </a:r>
            <a:r>
              <a:rPr lang="pt-BR" dirty="0" smtClean="0"/>
              <a:t> da avaliação deverá ser i</a:t>
            </a:r>
            <a:r>
              <a:rPr lang="pt-BR" b="1" dirty="0" smtClean="0"/>
              <a:t>ntegralmente publicado no sítio do órgão ou entidade, incluindo o ranking das entidades com maior incidência de reclamação dos usuários na periodicidade a que se refere o § 1o</a:t>
            </a:r>
            <a:r>
              <a:rPr lang="pt-BR" dirty="0" smtClean="0"/>
              <a:t>, e servirá de subsídio para reorientar e ajustar os serviços prestados, em especial quanto ao cumprimento dos compromissos e dos padrões de qualidade de atendimento divulgados na Carta de Serviços ao Usuário. </a:t>
            </a:r>
            <a:endParaRPr lang="pt-BR" b="1" dirty="0" smtClean="0"/>
          </a:p>
          <a:p>
            <a:pPr lvl="1"/>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005AB04A-27CA-C641-B4C6-E1E8C477471A}" type="slidenum">
              <a:rPr lang="pt-BR" altLang="pt-BR" smtClean="0"/>
              <a:pPr>
                <a:defRPr/>
              </a:pPr>
              <a:t>79</a:t>
            </a:fld>
            <a:endParaRPr lang="pt-BR" altLang="pt-BR"/>
          </a:p>
        </p:txBody>
      </p:sp>
    </p:spTree>
    <p:extLst>
      <p:ext uri="{BB962C8B-B14F-4D97-AF65-F5344CB8AC3E}">
        <p14:creationId xmlns:p14="http://schemas.microsoft.com/office/powerpoint/2010/main" val="181745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Divulga espontaneamente aos cidadãos </a:t>
            </a:r>
            <a:r>
              <a:rPr lang="pt-BR" sz="1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suas informações publicas;</a:t>
            </a:r>
          </a:p>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Facilita o acesso as informações e dados de interesse publico;</a:t>
            </a:r>
          </a:p>
          <a:p>
            <a:pPr marL="171450" indent="-171450" algn="l">
              <a:buFont typeface="Arial" panose="020B0604020202020204" pitchFamily="34" charset="0"/>
              <a:buChar char="•"/>
            </a:pPr>
            <a:r>
              <a:rPr lang="pt-BR" sz="1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Disponibiliza os dados em linguagem clara e de fácil entendimento;</a:t>
            </a:r>
          </a:p>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Atende tempestivamente as solicitações e docs da sociedade;</a:t>
            </a: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9</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005AB04A-27CA-C641-B4C6-E1E8C477471A}" type="slidenum">
              <a:rPr lang="pt-BR" altLang="pt-BR" smtClean="0"/>
              <a:pPr>
                <a:defRPr/>
              </a:pPr>
              <a:t>80</a:t>
            </a:fld>
            <a:endParaRPr lang="pt-BR" altLang="pt-BR"/>
          </a:p>
        </p:txBody>
      </p:sp>
    </p:spTree>
    <p:extLst>
      <p:ext uri="{BB962C8B-B14F-4D97-AF65-F5344CB8AC3E}">
        <p14:creationId xmlns:p14="http://schemas.microsoft.com/office/powerpoint/2010/main" val="1817451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CAPÍTULO VII</a:t>
            </a:r>
          </a:p>
          <a:p>
            <a:r>
              <a:rPr lang="pt-BR" sz="1200" b="0" i="0" kern="1200" dirty="0" smtClean="0">
                <a:solidFill>
                  <a:schemeClr val="tx1"/>
                </a:solidFill>
                <a:effectLst/>
                <a:latin typeface="+mn-lt"/>
                <a:ea typeface="+mn-ea"/>
                <a:cs typeface="+mn-cs"/>
              </a:rPr>
              <a:t>DISPOSIÇÕES FINAIS E TRANSITÓRIAS </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Art. 25.  Esta Lei entra em vigor, a contar da sua publicação, em: </a:t>
            </a:r>
          </a:p>
          <a:p>
            <a:endParaRPr lang="pt-BR" sz="1200" b="0" i="0" kern="1200" dirty="0" smtClean="0">
              <a:solidFill>
                <a:schemeClr val="tx1"/>
              </a:solidFill>
              <a:effectLst/>
              <a:latin typeface="+mn-lt"/>
              <a:ea typeface="+mn-ea"/>
              <a:cs typeface="+mn-cs"/>
            </a:endParaRPr>
          </a:p>
          <a:p>
            <a:pPr lvl="1"/>
            <a:r>
              <a:rPr lang="pt-BR" sz="1200" b="0" i="0" kern="1200" dirty="0" smtClean="0">
                <a:solidFill>
                  <a:schemeClr val="tx1"/>
                </a:solidFill>
                <a:effectLst/>
                <a:latin typeface="+mn-lt"/>
                <a:ea typeface="+mn-ea"/>
                <a:cs typeface="+mn-cs"/>
              </a:rPr>
              <a:t>I - trezentos e sessenta dias para a União, os Estados, o Distrito Federal e os Municípios com mais de quinhentos mil habitantes; </a:t>
            </a:r>
          </a:p>
          <a:p>
            <a:pPr lvl="1"/>
            <a:endParaRPr lang="pt-BR" sz="1200" b="0" i="0" kern="1200" dirty="0" smtClean="0">
              <a:solidFill>
                <a:schemeClr val="tx1"/>
              </a:solidFill>
              <a:effectLst/>
              <a:latin typeface="+mn-lt"/>
              <a:ea typeface="+mn-ea"/>
              <a:cs typeface="+mn-cs"/>
            </a:endParaRPr>
          </a:p>
          <a:p>
            <a:pPr lvl="1"/>
            <a:r>
              <a:rPr lang="pt-BR" sz="1200" b="0" i="0" kern="1200" dirty="0" smtClean="0">
                <a:solidFill>
                  <a:schemeClr val="tx1"/>
                </a:solidFill>
                <a:effectLst/>
                <a:latin typeface="+mn-lt"/>
                <a:ea typeface="+mn-ea"/>
                <a:cs typeface="+mn-cs"/>
              </a:rPr>
              <a:t>II - quinhentos e quarenta dias para os Municípios entre cem mil e quinhentos mil habitantes; e </a:t>
            </a:r>
          </a:p>
          <a:p>
            <a:pPr lvl="1"/>
            <a:endParaRPr lang="pt-BR" sz="1200" b="0" i="0" kern="1200" dirty="0" smtClean="0">
              <a:solidFill>
                <a:schemeClr val="tx1"/>
              </a:solidFill>
              <a:effectLst/>
              <a:latin typeface="+mn-lt"/>
              <a:ea typeface="+mn-ea"/>
              <a:cs typeface="+mn-cs"/>
            </a:endParaRPr>
          </a:p>
          <a:p>
            <a:pPr lvl="1"/>
            <a:r>
              <a:rPr lang="pt-BR" sz="1200" b="0" i="0" kern="1200" dirty="0" smtClean="0">
                <a:solidFill>
                  <a:schemeClr val="tx1"/>
                </a:solidFill>
                <a:effectLst/>
                <a:latin typeface="+mn-lt"/>
                <a:ea typeface="+mn-ea"/>
                <a:cs typeface="+mn-cs"/>
              </a:rPr>
              <a:t>III - setecentos e vinte dias para os Municípios com menos de cem mil habitantes. </a:t>
            </a:r>
          </a:p>
          <a:p>
            <a:pPr lvl="1"/>
            <a:endParaRPr lang="pt-BR" sz="1200" b="0" i="0" kern="1200" dirty="0" smtClean="0">
              <a:solidFill>
                <a:schemeClr val="tx1"/>
              </a:solidFill>
              <a:effectLst/>
              <a:latin typeface="+mn-lt"/>
              <a:ea typeface="+mn-ea"/>
              <a:cs typeface="+mn-cs"/>
            </a:endParaRPr>
          </a:p>
          <a:p>
            <a:pPr lvl="1"/>
            <a:r>
              <a:rPr lang="pt-BR" sz="1200" b="0" i="0" kern="1200" dirty="0" smtClean="0">
                <a:solidFill>
                  <a:schemeClr val="tx1"/>
                </a:solidFill>
                <a:effectLst/>
                <a:latin typeface="+mn-lt"/>
                <a:ea typeface="+mn-ea"/>
                <a:cs typeface="+mn-cs"/>
              </a:rPr>
              <a:t>Brasília, 26 de junho de 2017; 196</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da Independência e 129</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da República. </a:t>
            </a:r>
          </a:p>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81</a:t>
            </a:fld>
            <a:endParaRPr lang="en-US"/>
          </a:p>
        </p:txBody>
      </p:sp>
    </p:spTree>
    <p:extLst>
      <p:ext uri="{BB962C8B-B14F-4D97-AF65-F5344CB8AC3E}">
        <p14:creationId xmlns:p14="http://schemas.microsoft.com/office/powerpoint/2010/main" val="933959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lgn="l">
              <a:buFont typeface="Arial" panose="020B0604020202020204" pitchFamily="34" charset="0"/>
              <a:buChar char="•"/>
            </a:pP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84</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l">
              <a:buFont typeface="Arial" panose="020B0604020202020204" pitchFamily="34" charset="0"/>
              <a:buNone/>
            </a:pP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86</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CAPÍTULO III</a:t>
            </a:r>
          </a:p>
          <a:p>
            <a:r>
              <a:rPr lang="pt-BR" sz="1200" b="0" i="0" kern="1200" dirty="0" smtClean="0">
                <a:solidFill>
                  <a:schemeClr val="tx1"/>
                </a:solidFill>
                <a:effectLst/>
                <a:latin typeface="+mn-lt"/>
                <a:ea typeface="+mn-ea"/>
                <a:cs typeface="+mn-cs"/>
              </a:rPr>
              <a:t>DAS MANIFESTAÇÕES DOS USUÁRIOS DE SERVIÇOS PÚBLICOS </a:t>
            </a:r>
          </a:p>
          <a:p>
            <a:r>
              <a:rPr lang="pt-BR" sz="1200" b="0" i="0" kern="1200" dirty="0" smtClean="0">
                <a:solidFill>
                  <a:schemeClr val="tx1"/>
                </a:solidFill>
                <a:effectLst/>
                <a:latin typeface="+mn-lt"/>
                <a:ea typeface="+mn-ea"/>
                <a:cs typeface="+mn-cs"/>
              </a:rPr>
              <a:t>Art. 9</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Para garantir seus direitos, o usuário poderá apresentar manifestações perante a administração pública acerca da prestação de serviços públicos. </a:t>
            </a:r>
          </a:p>
          <a:p>
            <a:r>
              <a:rPr lang="pt-BR" sz="1200" b="0" i="0" kern="1200" dirty="0" smtClean="0">
                <a:solidFill>
                  <a:schemeClr val="tx1"/>
                </a:solidFill>
                <a:effectLst/>
                <a:latin typeface="+mn-lt"/>
                <a:ea typeface="+mn-ea"/>
                <a:cs typeface="+mn-cs"/>
              </a:rPr>
              <a:t>Art. 10.  A manifestação será dirigida à ouvidoria do órgão ou entidade responsável e conterá a identificação do requerente. </a:t>
            </a:r>
          </a:p>
          <a:p>
            <a:pPr lvl="1"/>
            <a:r>
              <a:rPr lang="pt-BR" sz="1200" b="0" i="0" kern="1200" dirty="0" smtClean="0">
                <a:solidFill>
                  <a:schemeClr val="tx1"/>
                </a:solidFill>
                <a:effectLst/>
                <a:latin typeface="+mn-lt"/>
                <a:ea typeface="+mn-ea"/>
                <a:cs typeface="+mn-cs"/>
              </a:rPr>
              <a:t>§ 1</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A identificação do requerente não conterá exigências que inviabilizem sua manifestação. </a:t>
            </a:r>
          </a:p>
          <a:p>
            <a:pPr lvl="1"/>
            <a:r>
              <a:rPr lang="pt-BR" sz="1200" b="0" i="0" kern="1200" dirty="0" smtClean="0">
                <a:solidFill>
                  <a:schemeClr val="tx1"/>
                </a:solidFill>
                <a:effectLst/>
                <a:latin typeface="+mn-lt"/>
                <a:ea typeface="+mn-ea"/>
                <a:cs typeface="+mn-cs"/>
              </a:rPr>
              <a:t>§ 2</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São vedadas quaisquer exigências relativas aos motivos determinantes da apresentação de manifestações perante a ouvidoria. </a:t>
            </a:r>
          </a:p>
          <a:p>
            <a:pPr lvl="1"/>
            <a:r>
              <a:rPr lang="pt-BR" sz="1200" b="0" i="0" kern="1200" dirty="0" smtClean="0">
                <a:solidFill>
                  <a:schemeClr val="tx1"/>
                </a:solidFill>
                <a:effectLst/>
                <a:latin typeface="+mn-lt"/>
                <a:ea typeface="+mn-ea"/>
                <a:cs typeface="+mn-cs"/>
              </a:rPr>
              <a:t>§ 3</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Caso não haja ouvidoria, o usuário poderá apresentar manifestações diretamente ao órgão ou entidade responsável pela execução do serviço e ao órgão ou entidade a que se subordinem ou se vinculem. </a:t>
            </a:r>
          </a:p>
          <a:p>
            <a:pPr lvl="1"/>
            <a:r>
              <a:rPr lang="pt-BR" sz="1200" b="0" i="0" kern="1200" dirty="0" smtClean="0">
                <a:solidFill>
                  <a:schemeClr val="tx1"/>
                </a:solidFill>
                <a:effectLst/>
                <a:latin typeface="+mn-lt"/>
                <a:ea typeface="+mn-ea"/>
                <a:cs typeface="+mn-cs"/>
              </a:rPr>
              <a:t>§ 4</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A manifestação poderá ser feita por meio eletrônico, ou correspondência convencional, ou verbalmente, hipótese em que deverá ser reduzida a termo. </a:t>
            </a:r>
          </a:p>
          <a:p>
            <a:pPr lvl="1"/>
            <a:r>
              <a:rPr lang="pt-BR" sz="1200" b="0" i="0" kern="1200" dirty="0" smtClean="0">
                <a:solidFill>
                  <a:schemeClr val="tx1"/>
                </a:solidFill>
                <a:effectLst/>
                <a:latin typeface="+mn-lt"/>
                <a:ea typeface="+mn-ea"/>
                <a:cs typeface="+mn-cs"/>
              </a:rPr>
              <a:t>§ 5</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No caso de manifestação por meio eletrônico, prevista no § 4</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respeitada a legislação específica de sigilo e proteção de dados, poderá a administração pública ou sua ouvidoria requerer meio de certificação da identidade do usuário. </a:t>
            </a:r>
          </a:p>
          <a:p>
            <a:pPr lvl="1"/>
            <a:r>
              <a:rPr lang="pt-BR" sz="1200" b="0" i="0" kern="1200" dirty="0" smtClean="0">
                <a:solidFill>
                  <a:schemeClr val="tx1"/>
                </a:solidFill>
                <a:effectLst/>
                <a:latin typeface="+mn-lt"/>
                <a:ea typeface="+mn-ea"/>
                <a:cs typeface="+mn-cs"/>
              </a:rPr>
              <a:t>§ 6</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Os órgãos e entidades públicos abrangidos por esta Lei deverão colocar à disposição do usuário formulários simplificados e de fácil compreensão para a apresentação do requerimento previsto no </a:t>
            </a:r>
            <a:r>
              <a:rPr lang="pt-BR" sz="1200" b="1" i="0" kern="1200" dirty="0" smtClean="0">
                <a:solidFill>
                  <a:schemeClr val="tx1"/>
                </a:solidFill>
                <a:effectLst/>
                <a:latin typeface="+mn-lt"/>
                <a:ea typeface="+mn-ea"/>
                <a:cs typeface="+mn-cs"/>
              </a:rPr>
              <a:t>caput</a:t>
            </a:r>
            <a:r>
              <a:rPr lang="pt-BR" sz="1200" b="0" i="0" kern="1200" dirty="0" smtClean="0">
                <a:solidFill>
                  <a:schemeClr val="tx1"/>
                </a:solidFill>
                <a:effectLst/>
                <a:latin typeface="+mn-lt"/>
                <a:ea typeface="+mn-ea"/>
                <a:cs typeface="+mn-cs"/>
              </a:rPr>
              <a:t>, facultada ao usuário sua utilização. </a:t>
            </a:r>
          </a:p>
          <a:p>
            <a:pPr lvl="1"/>
            <a:r>
              <a:rPr lang="pt-BR" sz="1200" b="0" i="0" kern="1200" dirty="0" smtClean="0">
                <a:solidFill>
                  <a:schemeClr val="tx1"/>
                </a:solidFill>
                <a:effectLst/>
                <a:latin typeface="+mn-lt"/>
                <a:ea typeface="+mn-ea"/>
                <a:cs typeface="+mn-cs"/>
              </a:rPr>
              <a:t>§ 7</a:t>
            </a:r>
            <a:r>
              <a:rPr lang="pt-BR" sz="1200" b="0" i="0" u="sng" kern="1200" baseline="30000" dirty="0" smtClean="0">
                <a:solidFill>
                  <a:schemeClr val="tx1"/>
                </a:solidFill>
                <a:effectLst/>
                <a:latin typeface="+mn-lt"/>
                <a:ea typeface="+mn-ea"/>
                <a:cs typeface="+mn-cs"/>
              </a:rPr>
              <a:t>o</a:t>
            </a:r>
            <a:r>
              <a:rPr lang="pt-BR" sz="1200" b="0" i="0" kern="1200" dirty="0" smtClean="0">
                <a:solidFill>
                  <a:schemeClr val="tx1"/>
                </a:solidFill>
                <a:effectLst/>
                <a:latin typeface="+mn-lt"/>
                <a:ea typeface="+mn-ea"/>
                <a:cs typeface="+mn-cs"/>
              </a:rPr>
              <a:t>  A identificação do requerente é informação pessoal protegida com restrição de acesso nos termos da </a:t>
            </a:r>
            <a:r>
              <a:rPr lang="pt-BR" sz="1200" b="0" i="0" kern="1200" dirty="0" smtClean="0">
                <a:solidFill>
                  <a:schemeClr val="tx1"/>
                </a:solidFill>
                <a:effectLst/>
                <a:latin typeface="+mn-lt"/>
                <a:ea typeface="+mn-ea"/>
                <a:cs typeface="+mn-cs"/>
                <a:hlinkClick r:id="rId3"/>
              </a:rPr>
              <a:t>Lei nº 12.527, de 18 de novembro de 2011</a:t>
            </a:r>
            <a:r>
              <a:rPr lang="pt-BR" sz="1200" b="0" i="0" kern="1200" dirty="0" smtClean="0">
                <a:solidFill>
                  <a:schemeClr val="tx1"/>
                </a:solidFill>
                <a:effectLst/>
                <a:latin typeface="+mn-lt"/>
                <a:ea typeface="+mn-ea"/>
                <a:cs typeface="+mn-cs"/>
              </a:rPr>
              <a:t>. </a:t>
            </a:r>
          </a:p>
          <a:p>
            <a:r>
              <a:rPr lang="pt-BR" sz="1200" b="0" i="0" kern="1200" dirty="0" smtClean="0">
                <a:solidFill>
                  <a:schemeClr val="tx1"/>
                </a:solidFill>
                <a:effectLst/>
                <a:latin typeface="+mn-lt"/>
                <a:ea typeface="+mn-ea"/>
                <a:cs typeface="+mn-cs"/>
              </a:rPr>
              <a:t>Art. 11. Em nenhuma hipótese, será recusado o recebimento de manifestações formuladas nos termos desta Lei, sob pena de responsabilidade do agente público. </a:t>
            </a:r>
          </a:p>
          <a:p>
            <a:endParaRPr lang="en-US" dirty="0"/>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88</a:t>
            </a:fld>
            <a:endParaRPr lang="en-US"/>
          </a:p>
        </p:txBody>
      </p:sp>
    </p:spTree>
    <p:extLst>
      <p:ext uri="{BB962C8B-B14F-4D97-AF65-F5344CB8AC3E}">
        <p14:creationId xmlns:p14="http://schemas.microsoft.com/office/powerpoint/2010/main" val="427672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Divulga espontaneamente aos cidadãos </a:t>
            </a:r>
            <a:r>
              <a:rPr lang="pt-BR" sz="1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suas informações publicas;</a:t>
            </a:r>
          </a:p>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Facilita o acesso as informações e dados de interesse publico;</a:t>
            </a:r>
          </a:p>
          <a:p>
            <a:pPr marL="171450" indent="-171450" algn="l">
              <a:buFont typeface="Arial" panose="020B0604020202020204" pitchFamily="34" charset="0"/>
              <a:buChar char="•"/>
            </a:pPr>
            <a:r>
              <a:rPr lang="pt-BR" sz="1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Disponibiliza os dados em linguagem clara e de fácil entendimento;</a:t>
            </a:r>
          </a:p>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Atende tempestivamente as solicitações e docs da sociedade;</a:t>
            </a: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10</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Divulga espontaneamente aos cidadãos </a:t>
            </a:r>
            <a:r>
              <a:rPr lang="pt-BR" sz="1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suas informações publicas;</a:t>
            </a:r>
          </a:p>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Facilita o acesso as informações e dados de interesse publico;</a:t>
            </a:r>
          </a:p>
          <a:p>
            <a:pPr marL="171450" indent="-171450" algn="l">
              <a:buFont typeface="Arial" panose="020B0604020202020204" pitchFamily="34" charset="0"/>
              <a:buChar char="•"/>
            </a:pPr>
            <a:r>
              <a:rPr lang="pt-BR" sz="1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Disponibiliza os dados em linguagem clara e de fácil entendimento;</a:t>
            </a:r>
          </a:p>
          <a:p>
            <a:pPr marL="171450" indent="-171450" algn="l">
              <a:buFont typeface="Arial" panose="020B0604020202020204" pitchFamily="34" charset="0"/>
              <a:buChar char="•"/>
            </a:pPr>
            <a:r>
              <a:rPr lang="pt-BR" sz="1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Atende tempestivamente as solicitações e docs da sociedade;</a:t>
            </a: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11</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5562" y="8686509"/>
            <a:ext cx="2972439" cy="45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49263" eaLnBrk="0" hangingPunct="0">
              <a:defRPr>
                <a:solidFill>
                  <a:schemeClr val="tx1"/>
                </a:solidFill>
                <a:latin typeface="Times New Roman" pitchFamily="18" charset="0"/>
                <a:cs typeface="Lucida Sans Unicode" pitchFamily="34" charset="0"/>
              </a:defRPr>
            </a:lvl1pPr>
            <a:lvl2pPr marL="742950" indent="-285750" defTabSz="449263" eaLnBrk="0" hangingPunct="0">
              <a:defRPr>
                <a:solidFill>
                  <a:schemeClr val="tx1"/>
                </a:solidFill>
                <a:latin typeface="Times New Roman" pitchFamily="18" charset="0"/>
                <a:cs typeface="Lucida Sans Unicode" pitchFamily="34" charset="0"/>
              </a:defRPr>
            </a:lvl2pPr>
            <a:lvl3pPr marL="1143000" indent="-228600" defTabSz="449263" eaLnBrk="0" hangingPunct="0">
              <a:defRPr>
                <a:solidFill>
                  <a:schemeClr val="tx1"/>
                </a:solidFill>
                <a:latin typeface="Times New Roman" pitchFamily="18" charset="0"/>
                <a:cs typeface="Lucida Sans Unicode" pitchFamily="34" charset="0"/>
              </a:defRPr>
            </a:lvl3pPr>
            <a:lvl4pPr marL="1600200" indent="-228600" defTabSz="449263" eaLnBrk="0" hangingPunct="0">
              <a:defRPr>
                <a:solidFill>
                  <a:schemeClr val="tx1"/>
                </a:solidFill>
                <a:latin typeface="Times New Roman" pitchFamily="18" charset="0"/>
                <a:cs typeface="Lucida Sans Unicode" pitchFamily="34" charset="0"/>
              </a:defRPr>
            </a:lvl4pPr>
            <a:lvl5pPr marL="2057400" indent="-228600" defTabSz="449263" eaLnBrk="0" hangingPunct="0">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algn="r"/>
            <a:fld id="{FB6FB799-4E73-47D5-A492-C9B7492C0606}" type="slidenum">
              <a:rPr lang="pt-BR" altLang="en-US" sz="1200">
                <a:solidFill>
                  <a:srgbClr val="FFFFFF"/>
                </a:solidFill>
                <a:cs typeface="Arial" pitchFamily="34" charset="0"/>
              </a:rPr>
              <a:pPr algn="r"/>
              <a:t>12</a:t>
            </a:fld>
            <a:endParaRPr lang="pt-BR" altLang="en-US" sz="1200">
              <a:solidFill>
                <a:srgbClr val="FFFFFF"/>
              </a:solidFill>
              <a:cs typeface="Arial" pitchFamily="34" charset="0"/>
            </a:endParaRPr>
          </a:p>
        </p:txBody>
      </p:sp>
      <p:sp>
        <p:nvSpPr>
          <p:cNvPr id="267267" name="Rectangle 1"/>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26726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16439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lgn="l">
              <a:buFont typeface="Arial" panose="020B0604020202020204" pitchFamily="34" charset="0"/>
              <a:buChar char="•"/>
            </a:pPr>
            <a:endParaRPr lang="pt-BR" sz="1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Espaço Reservado para Número de Slide 3"/>
          <p:cNvSpPr>
            <a:spLocks noGrp="1"/>
          </p:cNvSpPr>
          <p:nvPr>
            <p:ph type="sldNum" sz="quarter" idx="10"/>
          </p:nvPr>
        </p:nvSpPr>
        <p:spPr/>
        <p:txBody>
          <a:bodyPr/>
          <a:lstStyle/>
          <a:p>
            <a:fld id="{CD28EB8F-2C68-4498-B92B-6EC36F732084}" type="slidenum">
              <a:rPr lang="en-US" smtClean="0"/>
              <a:t>13</a:t>
            </a:fld>
            <a:endParaRPr lang="en-US"/>
          </a:p>
        </p:txBody>
      </p:sp>
    </p:spTree>
    <p:extLst>
      <p:ext uri="{BB962C8B-B14F-4D97-AF65-F5344CB8AC3E}">
        <p14:creationId xmlns:p14="http://schemas.microsoft.com/office/powerpoint/2010/main" val="111301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1pPr>
            <a:lvl2pPr marL="742950" indent="-28575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2pPr>
            <a:lvl3pPr marL="11430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3pPr>
            <a:lvl4pPr marL="16002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4pPr>
            <a:lvl5pPr marL="2057400" indent="-228600" eaLnBrk="0" hangingPunct="0">
              <a:tabLst>
                <a:tab pos="736600" algn="l"/>
                <a:tab pos="1474788" algn="l"/>
                <a:tab pos="2211388" algn="l"/>
                <a:tab pos="2949575" algn="l"/>
              </a:tabLst>
              <a:defRPr>
                <a:solidFill>
                  <a:schemeClr val="tx1"/>
                </a:solidFill>
                <a:latin typeface="Times New Roman" pitchFamily="18" charset="0"/>
                <a:cs typeface="Lucida Sans Unicode" pitchFamily="34" charset="0"/>
              </a:defRPr>
            </a:lvl5pPr>
            <a:lvl6pPr marL="25146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6pPr>
            <a:lvl7pPr marL="29718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7pPr>
            <a:lvl8pPr marL="34290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8pPr>
            <a:lvl9pPr marL="3886200" indent="-228600" eaLnBrk="0" fontAlgn="base" hangingPunct="0">
              <a:spcBef>
                <a:spcPct val="0"/>
              </a:spcBef>
              <a:spcAft>
                <a:spcPct val="0"/>
              </a:spcAft>
              <a:tabLst>
                <a:tab pos="736600" algn="l"/>
                <a:tab pos="1474788" algn="l"/>
                <a:tab pos="2211388" algn="l"/>
                <a:tab pos="2949575" algn="l"/>
              </a:tabLst>
              <a:defRPr>
                <a:solidFill>
                  <a:schemeClr val="tx1"/>
                </a:solidFill>
                <a:latin typeface="Times New Roman" pitchFamily="18" charset="0"/>
                <a:cs typeface="Lucida Sans Unicode" pitchFamily="34" charset="0"/>
              </a:defRPr>
            </a:lvl9pPr>
          </a:lstStyle>
          <a:p>
            <a:pPr eaLnBrk="1" fontAlgn="base" hangingPunct="1">
              <a:spcBef>
                <a:spcPct val="0"/>
              </a:spcBef>
              <a:spcAft>
                <a:spcPct val="0"/>
              </a:spcAft>
            </a:pPr>
            <a:fld id="{80D4B76A-9BF3-43FE-9651-E26ECC3CEF90}" type="slidenum">
              <a:rPr lang="pt-BR" altLang="en-US" smtClean="0">
                <a:solidFill>
                  <a:srgbClr val="000000"/>
                </a:solidFill>
              </a:rPr>
              <a:pPr eaLnBrk="1" fontAlgn="base" hangingPunct="1">
                <a:spcBef>
                  <a:spcPct val="0"/>
                </a:spcBef>
                <a:spcAft>
                  <a:spcPct val="0"/>
                </a:spcAft>
              </a:pPr>
              <a:t>15</a:t>
            </a:fld>
            <a:endParaRPr lang="pt-BR" altLang="en-US" smtClean="0">
              <a:solidFill>
                <a:srgbClr val="000000"/>
              </a:solidFill>
            </a:endParaRPr>
          </a:p>
        </p:txBody>
      </p:sp>
      <p:sp>
        <p:nvSpPr>
          <p:cNvPr id="147459" name="Rectangle 1"/>
          <p:cNvSpPr>
            <a:spLocks noChangeArrowheads="1"/>
          </p:cNvSpPr>
          <p:nvPr/>
        </p:nvSpPr>
        <p:spPr bwMode="auto">
          <a:xfrm>
            <a:off x="0" y="0"/>
            <a:ext cx="1597" cy="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710" tIns="45855" rIns="91710" bIns="45855"/>
          <a:lstStyle>
            <a:lvl1pPr defTabSz="457200" eaLnBrk="0" hangingPunct="0">
              <a:defRPr>
                <a:solidFill>
                  <a:schemeClr val="tx1"/>
                </a:solidFill>
                <a:latin typeface="Times New Roman" pitchFamily="18" charset="0"/>
                <a:cs typeface="Lucida Sans Unicode" pitchFamily="34" charset="0"/>
              </a:defRPr>
            </a:lvl1pPr>
            <a:lvl2pPr marL="742950" indent="-285750" defTabSz="457200" eaLnBrk="0" hangingPunct="0">
              <a:defRPr>
                <a:solidFill>
                  <a:schemeClr val="tx1"/>
                </a:solidFill>
                <a:latin typeface="Times New Roman" pitchFamily="18" charset="0"/>
                <a:cs typeface="Lucida Sans Unicode" pitchFamily="34" charset="0"/>
              </a:defRPr>
            </a:lvl2pPr>
            <a:lvl3pPr marL="1143000" indent="-228600" defTabSz="457200" eaLnBrk="0" hangingPunct="0">
              <a:defRPr>
                <a:solidFill>
                  <a:schemeClr val="tx1"/>
                </a:solidFill>
                <a:latin typeface="Times New Roman" pitchFamily="18" charset="0"/>
                <a:cs typeface="Lucida Sans Unicode" pitchFamily="34" charset="0"/>
              </a:defRPr>
            </a:lvl3pPr>
            <a:lvl4pPr marL="1600200" indent="-228600" defTabSz="457200" eaLnBrk="0" hangingPunct="0">
              <a:defRPr>
                <a:solidFill>
                  <a:schemeClr val="tx1"/>
                </a:solidFill>
                <a:latin typeface="Times New Roman" pitchFamily="18" charset="0"/>
                <a:cs typeface="Lucida Sans Unicode" pitchFamily="34" charset="0"/>
              </a:defRPr>
            </a:lvl4pPr>
            <a:lvl5pPr marL="2057400" indent="-228600" defTabSz="457200" eaLnBrk="0" hangingPunct="0">
              <a:defRPr>
                <a:solidFill>
                  <a:schemeClr val="tx1"/>
                </a:solidFill>
                <a:latin typeface="Times New Roman" pitchFamily="18" charset="0"/>
                <a:cs typeface="Lucida Sans Unicode" pitchFamily="34" charset="0"/>
              </a:defRPr>
            </a:lvl5pPr>
            <a:lvl6pPr marL="25146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57200"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a:lnSpc>
                <a:spcPct val="93000"/>
              </a:lnSpc>
              <a:buClr>
                <a:srgbClr val="000000"/>
              </a:buClr>
              <a:buSzPct val="100000"/>
            </a:pPr>
            <a:fld id="{B7AD639E-2608-4D4A-BCF1-D96D99A66D0A}" type="slidenum">
              <a:rPr lang="pt-BR" altLang="en-US">
                <a:solidFill>
                  <a:srgbClr val="000000"/>
                </a:solidFill>
                <a:latin typeface="Arial" pitchFamily="34" charset="0"/>
              </a:rPr>
              <a:pPr eaLnBrk="1">
                <a:lnSpc>
                  <a:spcPct val="93000"/>
                </a:lnSpc>
                <a:buClr>
                  <a:srgbClr val="000000"/>
                </a:buClr>
                <a:buSzPct val="100000"/>
              </a:pPr>
              <a:t>15</a:t>
            </a:fld>
            <a:endParaRPr lang="pt-BR" altLang="en-US">
              <a:solidFill>
                <a:srgbClr val="000000"/>
              </a:solidFill>
              <a:latin typeface="Arial" pitchFamily="34" charset="0"/>
            </a:endParaRPr>
          </a:p>
        </p:txBody>
      </p:sp>
      <p:sp>
        <p:nvSpPr>
          <p:cNvPr id="147460" name="Rectangle 2"/>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21329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1727520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0576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32230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Slide de título">
    <p:spTree>
      <p:nvGrpSpPr>
        <p:cNvPr id="1" name=""/>
        <p:cNvGrpSpPr/>
        <p:nvPr/>
      </p:nvGrpSpPr>
      <p:grpSpPr>
        <a:xfrm>
          <a:off x="0" y="0"/>
          <a:ext cx="0" cy="0"/>
          <a:chOff x="0" y="0"/>
          <a:chExt cx="0" cy="0"/>
        </a:xfrm>
      </p:grpSpPr>
      <p:sp>
        <p:nvSpPr>
          <p:cNvPr id="2" name="Espaço Reservado para Número de Slide 1"/>
          <p:cNvSpPr txBox="1">
            <a:spLocks/>
          </p:cNvSpPr>
          <p:nvPr userDrawn="1"/>
        </p:nvSpPr>
        <p:spPr bwMode="auto">
          <a:xfrm>
            <a:off x="1" y="6381750"/>
            <a:ext cx="91228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Times New Roman" pitchFamily="18" charset="0"/>
              </a:defRPr>
            </a:lvl1pPr>
            <a:lvl2pPr marL="742950" indent="-285750" eaLnBrk="0" hangingPunct="0">
              <a:defRPr>
                <a:solidFill>
                  <a:schemeClr val="tx1"/>
                </a:solidFill>
                <a:latin typeface="Arial" pitchFamily="34" charset="0"/>
                <a:cs typeface="Times New Roman" pitchFamily="18" charset="0"/>
              </a:defRPr>
            </a:lvl2pPr>
            <a:lvl3pPr marL="1143000" indent="-228600" eaLnBrk="0" hangingPunct="0">
              <a:defRPr>
                <a:solidFill>
                  <a:schemeClr val="tx1"/>
                </a:solidFill>
                <a:latin typeface="Arial" pitchFamily="34" charset="0"/>
                <a:cs typeface="Times New Roman" pitchFamily="18" charset="0"/>
              </a:defRPr>
            </a:lvl3pPr>
            <a:lvl4pPr marL="1600200" indent="-228600" eaLnBrk="0" hangingPunct="0">
              <a:defRPr>
                <a:solidFill>
                  <a:schemeClr val="tx1"/>
                </a:solidFill>
                <a:latin typeface="Arial" pitchFamily="34" charset="0"/>
                <a:cs typeface="Times New Roman" pitchFamily="18" charset="0"/>
              </a:defRPr>
            </a:lvl4pPr>
            <a:lvl5pPr marL="2057400" indent="-228600" eaLnBrk="0" hangingPunct="0">
              <a:defRPr>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Arial" pitchFamily="34" charset="0"/>
                <a:cs typeface="Times New Roman" pitchFamily="18" charset="0"/>
              </a:defRPr>
            </a:lvl9pPr>
          </a:lstStyle>
          <a:p>
            <a:pPr eaLnBrk="1" hangingPunct="1">
              <a:defRPr/>
            </a:pPr>
            <a:fld id="{0196B962-39E8-4F5E-BF32-F83B944046F4}" type="slidenum">
              <a:rPr lang="pt-BR">
                <a:ea typeface="ＭＳ Ｐゴシック" pitchFamily="34" charset="-128"/>
              </a:rPr>
              <a:pPr eaLnBrk="1" hangingPunct="1">
                <a:defRPr/>
              </a:pPr>
              <a:t>‹nº›</a:t>
            </a:fld>
            <a:endParaRPr lang="pt-BR">
              <a:ea typeface="ＭＳ Ｐゴシック" pitchFamily="34" charset="-128"/>
            </a:endParaRPr>
          </a:p>
        </p:txBody>
      </p:sp>
    </p:spTree>
    <p:extLst>
      <p:ext uri="{BB962C8B-B14F-4D97-AF65-F5344CB8AC3E}">
        <p14:creationId xmlns:p14="http://schemas.microsoft.com/office/powerpoint/2010/main" val="1417821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lide de Título">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3" y="-63010"/>
            <a:ext cx="12295416" cy="6942030"/>
          </a:xfrm>
          <a:prstGeom prst="rect">
            <a:avLst/>
          </a:prstGeom>
        </p:spPr>
      </p:pic>
      <p:pic>
        <p:nvPicPr>
          <p:cNvPr id="3" name="Image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43" y="-63010"/>
            <a:ext cx="122954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74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8925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157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1277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6849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59085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51230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3130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9210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7C14E-9AA3-40E0-BA2F-8ABEB8D63F17}" type="datetimeFigureOut">
              <a:rPr lang="pt-BR" smtClean="0">
                <a:solidFill>
                  <a:prstClr val="black">
                    <a:tint val="75000"/>
                  </a:prstClr>
                </a:solidFill>
              </a:rPr>
              <a:pPr/>
              <a:t>25/06/2018</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D7870-3E1E-46D6-B2B9-1C7C4867D3D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73365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1.xml"/><Relationship Id="rId4" Type="http://schemas.openxmlformats.org/officeDocument/2006/relationships/image" Target="../media/image58.tmp"/></Relationships>
</file>

<file path=ppt/slides/_rels/slide53.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1.xml"/><Relationship Id="rId4" Type="http://schemas.openxmlformats.org/officeDocument/2006/relationships/image" Target="../media/image61.tmp"/></Relationships>
</file>

<file path=ppt/slides/_rels/slide54.xml.rels><?xml version="1.0" encoding="UTF-8" standalone="yes"?>
<Relationships xmlns="http://schemas.openxmlformats.org/package/2006/relationships"><Relationship Id="rId3" Type="http://schemas.openxmlformats.org/officeDocument/2006/relationships/image" Target="../media/image63.tmp"/><Relationship Id="rId7" Type="http://schemas.openxmlformats.org/officeDocument/2006/relationships/hyperlink" Target="https://www.youtube.com/watch?v=Hlwz0GKY7R0" TargetMode="External"/><Relationship Id="rId2" Type="http://schemas.openxmlformats.org/officeDocument/2006/relationships/image" Target="../media/image62.tmp"/><Relationship Id="rId1" Type="http://schemas.openxmlformats.org/officeDocument/2006/relationships/slideLayout" Target="../slideLayouts/slideLayout1.xml"/><Relationship Id="rId6" Type="http://schemas.openxmlformats.org/officeDocument/2006/relationships/image" Target="../media/image66.tmp"/><Relationship Id="rId5" Type="http://schemas.openxmlformats.org/officeDocument/2006/relationships/image" Target="../media/image65.png"/><Relationship Id="rId4" Type="http://schemas.openxmlformats.org/officeDocument/2006/relationships/image" Target="../media/image64.tm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paineis.cgu.gov.br/dadosabertos/index.htm"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planalto.gov.br/ccivil_03/Constituicao/Constituicao.htm#art37&#167;3i" TargetMode="External"/><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2.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80.jpe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83.png"/><Relationship Id="rId17" Type="http://schemas.openxmlformats.org/officeDocument/2006/relationships/image" Target="../media/image86.png"/><Relationship Id="rId2" Type="http://schemas.openxmlformats.org/officeDocument/2006/relationships/notesSlide" Target="../notesSlides/notesSlide35.xml"/><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diagramColors" Target="../diagrams/colors13.xml"/><Relationship Id="rId11" Type="http://schemas.microsoft.com/office/2007/relationships/hdphoto" Target="../media/hdphoto2.wdp"/><Relationship Id="rId5" Type="http://schemas.openxmlformats.org/officeDocument/2006/relationships/diagramQuickStyle" Target="../diagrams/quickStyle13.xml"/><Relationship Id="rId15" Type="http://schemas.microsoft.com/office/2007/relationships/hdphoto" Target="../media/hdphoto4.wdp"/><Relationship Id="rId10" Type="http://schemas.openxmlformats.org/officeDocument/2006/relationships/image" Target="../media/image82.png"/><Relationship Id="rId4" Type="http://schemas.openxmlformats.org/officeDocument/2006/relationships/diagramLayout" Target="../diagrams/layout13.xml"/><Relationship Id="rId9" Type="http://schemas.microsoft.com/office/2007/relationships/hdphoto" Target="../media/hdphoto1.wdp"/><Relationship Id="rId14" Type="http://schemas.openxmlformats.org/officeDocument/2006/relationships/image" Target="../media/image84.png"/></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2.xml.rels><?xml version="1.0" encoding="UTF-8" standalone="yes"?>
<Relationships xmlns="http://schemas.openxmlformats.org/package/2006/relationships"><Relationship Id="rId3" Type="http://schemas.openxmlformats.org/officeDocument/2006/relationships/hyperlink" Target="http://www.ouvidorias.gov.br/ouvidorias/capacitacao/profoco-a-distancia" TargetMode="External"/><Relationship Id="rId2" Type="http://schemas.openxmlformats.org/officeDocument/2006/relationships/hyperlink" Target="http://www.ouvidorias.gov.br/ouvidorias/capacitacao/profocopresencial" TargetMode="Externa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71574" y="2972235"/>
            <a:ext cx="4850083" cy="954107"/>
          </a:xfrm>
          <a:prstGeom prst="rect">
            <a:avLst/>
          </a:prstGeom>
          <a:noFill/>
        </p:spPr>
        <p:txBody>
          <a:bodyPr wrap="square" rtlCol="0">
            <a:spAutoFit/>
          </a:bodyPr>
          <a:lstStyle/>
          <a:p>
            <a:pPr algn="ctr"/>
            <a:r>
              <a:rPr lang="pt-BR" sz="2800" dirty="0" smtClean="0">
                <a:solidFill>
                  <a:schemeClr val="accent1">
                    <a:lumMod val="50000"/>
                  </a:schemeClr>
                </a:solidFill>
              </a:rPr>
              <a:t>Transparência Pública e Lei de Acesso à Informação</a:t>
            </a:r>
            <a:endParaRPr lang="es-ES_tradnl" sz="2800" dirty="0">
              <a:solidFill>
                <a:schemeClr val="accent1">
                  <a:lumMod val="50000"/>
                </a:schemeClr>
              </a:solidFill>
            </a:endParaRPr>
          </a:p>
        </p:txBody>
      </p:sp>
      <p:cxnSp>
        <p:nvCxnSpPr>
          <p:cNvPr id="7" name="Conector reto 6"/>
          <p:cNvCxnSpPr/>
          <p:nvPr/>
        </p:nvCxnSpPr>
        <p:spPr>
          <a:xfrm>
            <a:off x="6077413" y="2288242"/>
            <a:ext cx="0" cy="2286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6155575" y="3660742"/>
            <a:ext cx="1278107" cy="369332"/>
          </a:xfrm>
          <a:prstGeom prst="rect">
            <a:avLst/>
          </a:prstGeom>
          <a:noFill/>
        </p:spPr>
        <p:txBody>
          <a:bodyPr wrap="none" rtlCol="0">
            <a:spAutoFit/>
          </a:bodyPr>
          <a:lstStyle/>
          <a:p>
            <a:r>
              <a:rPr lang="pt-BR" dirty="0" smtClean="0">
                <a:solidFill>
                  <a:schemeClr val="accent1">
                    <a:lumMod val="50000"/>
                  </a:schemeClr>
                </a:solidFill>
              </a:rPr>
              <a:t>Carla Arêde</a:t>
            </a:r>
            <a:endParaRPr lang="es-ES_tradnl" dirty="0">
              <a:solidFill>
                <a:schemeClr val="accent1">
                  <a:lumMod val="50000"/>
                </a:schemeClr>
              </a:solidFill>
            </a:endParaRPr>
          </a:p>
        </p:txBody>
      </p:sp>
      <p:sp>
        <p:nvSpPr>
          <p:cNvPr id="9" name="CaixaDeTexto 8"/>
          <p:cNvSpPr txBox="1"/>
          <p:nvPr/>
        </p:nvSpPr>
        <p:spPr>
          <a:xfrm>
            <a:off x="6155575" y="3986350"/>
            <a:ext cx="5171737" cy="338554"/>
          </a:xfrm>
          <a:prstGeom prst="rect">
            <a:avLst/>
          </a:prstGeom>
          <a:noFill/>
        </p:spPr>
        <p:txBody>
          <a:bodyPr wrap="none" rtlCol="0">
            <a:spAutoFit/>
          </a:bodyPr>
          <a:lstStyle/>
          <a:p>
            <a:r>
              <a:rPr lang="pt-BR" sz="1600" dirty="0" smtClean="0">
                <a:solidFill>
                  <a:schemeClr val="accent1">
                    <a:lumMod val="50000"/>
                  </a:schemeClr>
                </a:solidFill>
              </a:rPr>
              <a:t>NAOP/RJ – Núcleo de Ações de Ouvidoria e Prevenção do RJ</a:t>
            </a:r>
            <a:endParaRPr lang="es-ES_tradnl" sz="1600" dirty="0">
              <a:solidFill>
                <a:schemeClr val="accent1">
                  <a:lumMod val="50000"/>
                </a:schemeClr>
              </a:solidFill>
            </a:endParaRPr>
          </a:p>
        </p:txBody>
      </p:sp>
    </p:spTree>
    <p:extLst>
      <p:ext uri="{BB962C8B-B14F-4D97-AF65-F5344CB8AC3E}">
        <p14:creationId xmlns:p14="http://schemas.microsoft.com/office/powerpoint/2010/main" val="2936618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733330" y="1018844"/>
            <a:ext cx="11190083" cy="830997"/>
          </a:xfrm>
          <a:prstGeom prst="rect">
            <a:avLst/>
          </a:prstGeom>
        </p:spPr>
        <p:txBody>
          <a:bodyPr wrap="square">
            <a:spAutoFit/>
          </a:bodyPr>
          <a:lstStyle/>
          <a:p>
            <a:pPr algn="ctr"/>
            <a:r>
              <a:rPr lang="pt-BR" sz="4800" dirty="0" smtClean="0">
                <a:solidFill>
                  <a:schemeClr val="bg1"/>
                </a:solidFill>
              </a:rPr>
              <a:t>LC 131/2009 – LEI DA TRANSPARÊNCIA</a:t>
            </a:r>
            <a:endParaRPr lang="pt-BR" dirty="0"/>
          </a:p>
        </p:txBody>
      </p:sp>
      <p:sp>
        <p:nvSpPr>
          <p:cNvPr id="2" name="AutoShape 2" descr="Resultado de imagem para LEI DA TRANSPARENC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esultado de imagem para LEI DA TRANSPARENC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upo 7"/>
          <p:cNvGrpSpPr/>
          <p:nvPr/>
        </p:nvGrpSpPr>
        <p:grpSpPr>
          <a:xfrm>
            <a:off x="-217284" y="817752"/>
            <a:ext cx="12693315" cy="929568"/>
            <a:chOff x="-217284" y="817752"/>
            <a:chExt cx="12693315" cy="929568"/>
          </a:xfrm>
        </p:grpSpPr>
        <p:sp>
          <p:nvSpPr>
            <p:cNvPr id="9" name="Retângulo 8"/>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 name="Retângulo 9"/>
            <p:cNvSpPr/>
            <p:nvPr/>
          </p:nvSpPr>
          <p:spPr>
            <a:xfrm>
              <a:off x="733330" y="892102"/>
              <a:ext cx="11190083" cy="830997"/>
            </a:xfrm>
            <a:prstGeom prst="rect">
              <a:avLst/>
            </a:prstGeom>
          </p:spPr>
          <p:txBody>
            <a:bodyPr wrap="square">
              <a:spAutoFit/>
            </a:bodyPr>
            <a:lstStyle/>
            <a:p>
              <a:pPr algn="ctr"/>
              <a:r>
                <a:rPr lang="pt-BR" sz="4800" dirty="0" smtClean="0">
                  <a:solidFill>
                    <a:schemeClr val="bg1"/>
                  </a:solidFill>
                </a:rPr>
                <a:t>LC 131/2009 – LEI DA TRANSPARÊNCIA</a:t>
              </a:r>
              <a:endParaRPr lang="pt-BR" dirty="0"/>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849841"/>
            <a:ext cx="11615437" cy="491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540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733330" y="1018844"/>
            <a:ext cx="11190083" cy="830997"/>
          </a:xfrm>
          <a:prstGeom prst="rect">
            <a:avLst/>
          </a:prstGeom>
        </p:spPr>
        <p:txBody>
          <a:bodyPr wrap="square">
            <a:spAutoFit/>
          </a:bodyPr>
          <a:lstStyle/>
          <a:p>
            <a:pPr algn="ctr"/>
            <a:r>
              <a:rPr lang="pt-BR" sz="4800" dirty="0" smtClean="0">
                <a:solidFill>
                  <a:schemeClr val="bg1"/>
                </a:solidFill>
              </a:rPr>
              <a:t>LC 131/2009 – LEI DA TRANSPARÊNCIA</a:t>
            </a:r>
            <a:endParaRPr lang="pt-BR" dirty="0"/>
          </a:p>
        </p:txBody>
      </p:sp>
      <p:sp>
        <p:nvSpPr>
          <p:cNvPr id="2" name="AutoShape 2" descr="Resultado de imagem para LEI DA TRANSPARENC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esultado de imagem para LEI DA TRANSPARENC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upo 7"/>
          <p:cNvGrpSpPr/>
          <p:nvPr/>
        </p:nvGrpSpPr>
        <p:grpSpPr>
          <a:xfrm>
            <a:off x="-217284" y="817752"/>
            <a:ext cx="12693315" cy="929568"/>
            <a:chOff x="-217284" y="817752"/>
            <a:chExt cx="12693315" cy="929568"/>
          </a:xfrm>
        </p:grpSpPr>
        <p:sp>
          <p:nvSpPr>
            <p:cNvPr id="9" name="Retângulo 8"/>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 name="Retângulo 9"/>
            <p:cNvSpPr/>
            <p:nvPr/>
          </p:nvSpPr>
          <p:spPr>
            <a:xfrm>
              <a:off x="733330" y="892102"/>
              <a:ext cx="11190083" cy="830997"/>
            </a:xfrm>
            <a:prstGeom prst="rect">
              <a:avLst/>
            </a:prstGeom>
          </p:spPr>
          <p:txBody>
            <a:bodyPr wrap="square">
              <a:spAutoFit/>
            </a:bodyPr>
            <a:lstStyle/>
            <a:p>
              <a:pPr algn="ctr"/>
              <a:r>
                <a:rPr lang="pt-BR" sz="4800" dirty="0" smtClean="0">
                  <a:solidFill>
                    <a:schemeClr val="bg1"/>
                  </a:solidFill>
                </a:rPr>
                <a:t>LC 131/2009 – LEI DA TRANSPARÊNCIA</a:t>
              </a:r>
              <a:endParaRPr lang="pt-BR" dirty="0"/>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54" y="1849841"/>
            <a:ext cx="11463038" cy="474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ixaDeTexto 10"/>
          <p:cNvSpPr txBox="1"/>
          <p:nvPr/>
        </p:nvSpPr>
        <p:spPr>
          <a:xfrm>
            <a:off x="2747981" y="1747320"/>
            <a:ext cx="6762784" cy="4585395"/>
          </a:xfrm>
          <a:prstGeom prst="rightArrow">
            <a:avLst/>
          </a:prstGeom>
          <a:solidFill>
            <a:srgbClr val="00B050"/>
          </a:solidFill>
        </p:spPr>
        <p:txBody>
          <a:bodyPr wrap="square" rtlCol="0">
            <a:spAutoFit/>
          </a:bodyPr>
          <a:lstStyle/>
          <a:p>
            <a:pPr algn="ctr"/>
            <a:r>
              <a:rPr lang="pt-BR" sz="3600" dirty="0" smtClean="0">
                <a:solidFill>
                  <a:schemeClr val="bg1"/>
                </a:solidFill>
              </a:rPr>
              <a:t>Atenção, a partir de 28/06/2018 será disponibilizada uma </a:t>
            </a:r>
            <a:r>
              <a:rPr lang="pt-BR" sz="3600" dirty="0">
                <a:solidFill>
                  <a:schemeClr val="bg1"/>
                </a:solidFill>
              </a:rPr>
              <a:t>n</a:t>
            </a:r>
            <a:r>
              <a:rPr lang="pt-BR" sz="3600" dirty="0" smtClean="0">
                <a:solidFill>
                  <a:schemeClr val="bg1"/>
                </a:solidFill>
              </a:rPr>
              <a:t>ova versão do PT!!!</a:t>
            </a:r>
          </a:p>
        </p:txBody>
      </p:sp>
    </p:spTree>
    <p:extLst>
      <p:ext uri="{BB962C8B-B14F-4D97-AF65-F5344CB8AC3E}">
        <p14:creationId xmlns:p14="http://schemas.microsoft.com/office/powerpoint/2010/main" val="218980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mph" presetSubtype="0" repeatCount="2000" fill="hold" grpId="1" nodeType="clickEffect">
                                  <p:stCondLst>
                                    <p:cond delay="0"/>
                                  </p:stCondLst>
                                  <p:childTnLst>
                                    <p:animClr clrSpc="hsl" dir="cw">
                                      <p:cBhvr override="childStyle">
                                        <p:cTn id="13" dur="1000" fill="hold"/>
                                        <p:tgtEl>
                                          <p:spTgt spid="11"/>
                                        </p:tgtEl>
                                        <p:attrNameLst>
                                          <p:attrName>style.color</p:attrName>
                                        </p:attrNameLst>
                                      </p:cBhvr>
                                      <p:by>
                                        <p:hsl h="7200000" s="0" l="0"/>
                                      </p:by>
                                    </p:animClr>
                                    <p:animClr clrSpc="hsl" dir="cw">
                                      <p:cBhvr>
                                        <p:cTn id="14" dur="1000" fill="hold"/>
                                        <p:tgtEl>
                                          <p:spTgt spid="11"/>
                                        </p:tgtEl>
                                        <p:attrNameLst>
                                          <p:attrName>fillcolor</p:attrName>
                                        </p:attrNameLst>
                                      </p:cBhvr>
                                      <p:by>
                                        <p:hsl h="7200000" s="0" l="0"/>
                                      </p:by>
                                    </p:animClr>
                                    <p:animClr clrSpc="hsl" dir="cw">
                                      <p:cBhvr>
                                        <p:cTn id="15" dur="1000" fill="hold"/>
                                        <p:tgtEl>
                                          <p:spTgt spid="11"/>
                                        </p:tgtEl>
                                        <p:attrNameLst>
                                          <p:attrName>stroke.color</p:attrName>
                                        </p:attrNameLst>
                                      </p:cBhvr>
                                      <p:by>
                                        <p:hsl h="7200000" s="0" l="0"/>
                                      </p:by>
                                    </p:animClr>
                                    <p:set>
                                      <p:cBhvr>
                                        <p:cTn id="16" dur="1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3"/>
          <p:cNvSpPr txBox="1">
            <a:spLocks noChangeArrowheads="1"/>
          </p:cNvSpPr>
          <p:nvPr/>
        </p:nvSpPr>
        <p:spPr bwMode="auto">
          <a:xfrm>
            <a:off x="801723" y="2037297"/>
            <a:ext cx="106553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defRPr>
                <a:solidFill>
                  <a:schemeClr val="tx1"/>
                </a:solidFill>
                <a:latin typeface="Times New Roman" pitchFamily="18" charset="0"/>
                <a:cs typeface="Lucida Sans Unicode" pitchFamily="34" charset="0"/>
              </a:defRPr>
            </a:lvl1pPr>
            <a:lvl2pPr marL="742950" indent="-285750" defTabSz="449263" eaLnBrk="0" hangingPunct="0">
              <a:defRPr>
                <a:solidFill>
                  <a:schemeClr val="tx1"/>
                </a:solidFill>
                <a:latin typeface="Times New Roman" pitchFamily="18" charset="0"/>
                <a:cs typeface="Lucida Sans Unicode" pitchFamily="34" charset="0"/>
              </a:defRPr>
            </a:lvl2pPr>
            <a:lvl3pPr marL="1143000" indent="-228600" defTabSz="449263" eaLnBrk="0" hangingPunct="0">
              <a:defRPr>
                <a:solidFill>
                  <a:schemeClr val="tx1"/>
                </a:solidFill>
                <a:latin typeface="Times New Roman" pitchFamily="18" charset="0"/>
                <a:cs typeface="Lucida Sans Unicode" pitchFamily="34" charset="0"/>
              </a:defRPr>
            </a:lvl3pPr>
            <a:lvl4pPr marL="1600200" indent="-228600" defTabSz="449263" eaLnBrk="0" hangingPunct="0">
              <a:defRPr>
                <a:solidFill>
                  <a:schemeClr val="tx1"/>
                </a:solidFill>
                <a:latin typeface="Times New Roman" pitchFamily="18" charset="0"/>
                <a:cs typeface="Lucida Sans Unicode" pitchFamily="34" charset="0"/>
              </a:defRPr>
            </a:lvl4pPr>
            <a:lvl5pPr marL="2057400" indent="-228600" defTabSz="449263" eaLnBrk="0" hangingPunct="0">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marL="457200" indent="-457200" eaLnBrk="1" hangingPunct="1">
              <a:spcBef>
                <a:spcPct val="50000"/>
              </a:spcBef>
              <a:buClr>
                <a:srgbClr val="000000"/>
              </a:buClr>
              <a:buSzPct val="100000"/>
              <a:buFont typeface="Wingdings" panose="05000000000000000000" pitchFamily="2" charset="2"/>
              <a:buChar char="q"/>
            </a:pPr>
            <a:r>
              <a:rPr lang="pt-BR" altLang="en-US" sz="2800" dirty="0" smtClean="0">
                <a:solidFill>
                  <a:srgbClr val="000000"/>
                </a:solidFill>
                <a:latin typeface="Arial" pitchFamily="34" charset="0"/>
                <a:cs typeface="Arial" pitchFamily="34" charset="0"/>
              </a:rPr>
              <a:t>Ausência </a:t>
            </a:r>
            <a:r>
              <a:rPr lang="pt-BR" altLang="en-US" sz="2800" dirty="0">
                <a:solidFill>
                  <a:srgbClr val="000000"/>
                </a:solidFill>
                <a:latin typeface="Arial" pitchFamily="34" charset="0"/>
                <a:cs typeface="Arial" pitchFamily="34" charset="0"/>
              </a:rPr>
              <a:t>de atualização;</a:t>
            </a:r>
          </a:p>
          <a:p>
            <a:pPr marL="457200" indent="-457200" eaLnBrk="1" hangingPunct="1">
              <a:spcBef>
                <a:spcPct val="50000"/>
              </a:spcBef>
              <a:buClr>
                <a:srgbClr val="000000"/>
              </a:buClr>
              <a:buSzPct val="100000"/>
              <a:buFont typeface="Wingdings" panose="05000000000000000000" pitchFamily="2" charset="2"/>
              <a:buChar char="q"/>
            </a:pPr>
            <a:r>
              <a:rPr lang="pt-BR" altLang="en-US" sz="2800" dirty="0" smtClean="0">
                <a:solidFill>
                  <a:srgbClr val="000000"/>
                </a:solidFill>
                <a:latin typeface="Arial" pitchFamily="34" charset="0"/>
                <a:cs typeface="Arial" pitchFamily="34" charset="0"/>
              </a:rPr>
              <a:t>Página </a:t>
            </a:r>
            <a:r>
              <a:rPr lang="pt-BR" altLang="en-US" sz="2800" dirty="0">
                <a:solidFill>
                  <a:srgbClr val="000000"/>
                </a:solidFill>
                <a:latin typeface="Arial" pitchFamily="34" charset="0"/>
                <a:cs typeface="Arial" pitchFamily="34" charset="0"/>
              </a:rPr>
              <a:t>fora do ar;</a:t>
            </a:r>
          </a:p>
          <a:p>
            <a:pPr marL="457200" indent="-457200" eaLnBrk="1" hangingPunct="1">
              <a:spcBef>
                <a:spcPct val="50000"/>
              </a:spcBef>
              <a:buClr>
                <a:srgbClr val="000000"/>
              </a:buClr>
              <a:buSzPct val="100000"/>
              <a:buFont typeface="Wingdings" panose="05000000000000000000" pitchFamily="2" charset="2"/>
              <a:buChar char="q"/>
            </a:pPr>
            <a:r>
              <a:rPr lang="pt-BR" altLang="en-US" sz="2800" dirty="0" smtClean="0">
                <a:solidFill>
                  <a:srgbClr val="000000"/>
                </a:solidFill>
                <a:latin typeface="Arial" pitchFamily="34" charset="0"/>
                <a:cs typeface="Arial" pitchFamily="34" charset="0"/>
              </a:rPr>
              <a:t>Linguagem </a:t>
            </a:r>
            <a:r>
              <a:rPr lang="pt-BR" altLang="en-US" sz="2800" dirty="0">
                <a:solidFill>
                  <a:srgbClr val="000000"/>
                </a:solidFill>
                <a:latin typeface="Arial" pitchFamily="34" charset="0"/>
                <a:cs typeface="Arial" pitchFamily="34" charset="0"/>
              </a:rPr>
              <a:t>excessivamente técnica;</a:t>
            </a:r>
          </a:p>
          <a:p>
            <a:pPr marL="457200" indent="-457200" eaLnBrk="1" hangingPunct="1">
              <a:spcBef>
                <a:spcPct val="50000"/>
              </a:spcBef>
              <a:buClr>
                <a:srgbClr val="000000"/>
              </a:buClr>
              <a:buSzPct val="100000"/>
              <a:buFont typeface="Wingdings" panose="05000000000000000000" pitchFamily="2" charset="2"/>
              <a:buChar char="q"/>
            </a:pPr>
            <a:r>
              <a:rPr lang="pt-BR" altLang="en-US" sz="2800" dirty="0">
                <a:solidFill>
                  <a:srgbClr val="000000"/>
                </a:solidFill>
                <a:latin typeface="Arial" pitchFamily="34" charset="0"/>
                <a:cs typeface="Arial" pitchFamily="34" charset="0"/>
              </a:rPr>
              <a:t>Ausência de transparência ativa;</a:t>
            </a:r>
          </a:p>
          <a:p>
            <a:pPr marL="457200" indent="-457200" eaLnBrk="1" hangingPunct="1">
              <a:spcBef>
                <a:spcPct val="50000"/>
              </a:spcBef>
              <a:buClr>
                <a:srgbClr val="000000"/>
              </a:buClr>
              <a:buSzPct val="100000"/>
              <a:buFont typeface="Wingdings" panose="05000000000000000000" pitchFamily="2" charset="2"/>
              <a:buChar char="q"/>
            </a:pPr>
            <a:r>
              <a:rPr lang="pt-BR" altLang="en-US" sz="2800" dirty="0" smtClean="0">
                <a:solidFill>
                  <a:srgbClr val="000000"/>
                </a:solidFill>
                <a:latin typeface="Arial" pitchFamily="34" charset="0"/>
                <a:cs typeface="Arial" pitchFamily="34" charset="0"/>
              </a:rPr>
              <a:t>Dados </a:t>
            </a:r>
            <a:r>
              <a:rPr lang="pt-BR" altLang="en-US" sz="2800" dirty="0">
                <a:solidFill>
                  <a:srgbClr val="000000"/>
                </a:solidFill>
                <a:latin typeface="Arial" pitchFamily="34" charset="0"/>
                <a:cs typeface="Arial" pitchFamily="34" charset="0"/>
              </a:rPr>
              <a:t>em plataformas de difícil edição (imagens ou </a:t>
            </a:r>
            <a:r>
              <a:rPr lang="pt-BR" altLang="en-US" sz="2800" dirty="0" err="1">
                <a:solidFill>
                  <a:srgbClr val="000000"/>
                </a:solidFill>
                <a:latin typeface="Arial" pitchFamily="34" charset="0"/>
                <a:cs typeface="Arial" pitchFamily="34" charset="0"/>
              </a:rPr>
              <a:t>pdf</a:t>
            </a:r>
            <a:r>
              <a:rPr lang="pt-BR" altLang="en-US" sz="2800" dirty="0">
                <a:solidFill>
                  <a:srgbClr val="000000"/>
                </a:solidFill>
                <a:latin typeface="Arial" pitchFamily="34" charset="0"/>
                <a:cs typeface="Arial" pitchFamily="34" charset="0"/>
              </a:rPr>
              <a:t>)</a:t>
            </a:r>
          </a:p>
          <a:p>
            <a:pPr marL="457200" indent="-457200" eaLnBrk="1" hangingPunct="1">
              <a:spcBef>
                <a:spcPct val="50000"/>
              </a:spcBef>
              <a:buClr>
                <a:srgbClr val="000000"/>
              </a:buClr>
              <a:buSzPct val="100000"/>
              <a:buFont typeface="Wingdings" panose="05000000000000000000" pitchFamily="2" charset="2"/>
              <a:buChar char="q"/>
            </a:pPr>
            <a:r>
              <a:rPr lang="pt-BR" altLang="en-US" sz="2800" dirty="0" smtClean="0">
                <a:solidFill>
                  <a:srgbClr val="000000"/>
                </a:solidFill>
                <a:latin typeface="Arial" pitchFamily="34" charset="0"/>
                <a:cs typeface="Arial" pitchFamily="34" charset="0"/>
              </a:rPr>
              <a:t>Dados </a:t>
            </a:r>
            <a:r>
              <a:rPr lang="pt-BR" altLang="en-US" sz="2800" dirty="0">
                <a:solidFill>
                  <a:srgbClr val="000000"/>
                </a:solidFill>
                <a:latin typeface="Arial" pitchFamily="34" charset="0"/>
                <a:cs typeface="Arial" pitchFamily="34" charset="0"/>
              </a:rPr>
              <a:t>inacessíveis (exigem senha de acesso)</a:t>
            </a:r>
          </a:p>
          <a:p>
            <a:pPr marL="457200" indent="-457200" eaLnBrk="1" hangingPunct="1">
              <a:spcBef>
                <a:spcPct val="50000"/>
              </a:spcBef>
              <a:buClr>
                <a:srgbClr val="000000"/>
              </a:buClr>
              <a:buSzPct val="100000"/>
              <a:buFont typeface="Wingdings" panose="05000000000000000000" pitchFamily="2" charset="2"/>
              <a:buChar char="q"/>
            </a:pPr>
            <a:r>
              <a:rPr lang="pt-BR" altLang="en-US" sz="2800" dirty="0">
                <a:solidFill>
                  <a:srgbClr val="000000"/>
                </a:solidFill>
                <a:latin typeface="Arial" pitchFamily="34" charset="0"/>
                <a:cs typeface="Arial" pitchFamily="34" charset="0"/>
              </a:rPr>
              <a:t>Cidades sem Portal da Transparência</a:t>
            </a:r>
          </a:p>
        </p:txBody>
      </p:sp>
      <p:grpSp>
        <p:nvGrpSpPr>
          <p:cNvPr id="4" name="Grupo 3"/>
          <p:cNvGrpSpPr/>
          <p:nvPr/>
        </p:nvGrpSpPr>
        <p:grpSpPr>
          <a:xfrm>
            <a:off x="-217284" y="817752"/>
            <a:ext cx="12693315" cy="929568"/>
            <a:chOff x="-217284" y="817752"/>
            <a:chExt cx="12693315" cy="929568"/>
          </a:xfrm>
        </p:grpSpPr>
        <p:sp>
          <p:nvSpPr>
            <p:cNvPr id="5" name="Retângulo 4"/>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Retângulo 5"/>
            <p:cNvSpPr/>
            <p:nvPr/>
          </p:nvSpPr>
          <p:spPr>
            <a:xfrm>
              <a:off x="733330" y="892102"/>
              <a:ext cx="11190083" cy="830997"/>
            </a:xfrm>
            <a:prstGeom prst="rect">
              <a:avLst/>
            </a:prstGeom>
          </p:spPr>
          <p:txBody>
            <a:bodyPr wrap="square">
              <a:spAutoFit/>
            </a:bodyPr>
            <a:lstStyle/>
            <a:p>
              <a:pPr algn="ctr"/>
              <a:r>
                <a:rPr lang="pt-BR" sz="4800" dirty="0" smtClean="0">
                  <a:solidFill>
                    <a:schemeClr val="bg1"/>
                  </a:solidFill>
                </a:rPr>
                <a:t>LC 131/2009 – PRINCIPAIS PROBLEMAS</a:t>
              </a:r>
              <a:endParaRPr lang="pt-BR" dirty="0"/>
            </a:p>
          </p:txBody>
        </p:sp>
      </p:grpSp>
    </p:spTree>
    <p:extLst>
      <p:ext uri="{BB962C8B-B14F-4D97-AF65-F5344CB8AC3E}">
        <p14:creationId xmlns:p14="http://schemas.microsoft.com/office/powerpoint/2010/main" val="179546831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0" y="1018844"/>
            <a:ext cx="12192000" cy="830997"/>
          </a:xfrm>
          <a:prstGeom prst="rect">
            <a:avLst/>
          </a:prstGeom>
        </p:spPr>
        <p:txBody>
          <a:bodyPr wrap="square">
            <a:spAutoFit/>
          </a:bodyPr>
          <a:lstStyle/>
          <a:p>
            <a:pPr algn="ctr"/>
            <a:r>
              <a:rPr lang="pt-BR" sz="4800" dirty="0" smtClean="0">
                <a:solidFill>
                  <a:schemeClr val="bg1"/>
                </a:solidFill>
              </a:rPr>
              <a:t>LEI 12.527/2011 –ACESSO À INFORMAÇÃO</a:t>
            </a:r>
            <a:endParaRPr lang="pt-BR" dirty="0"/>
          </a:p>
        </p:txBody>
      </p:sp>
      <p:pic>
        <p:nvPicPr>
          <p:cNvPr id="4" name="Picture 8" descr="Resultado de imagem para acesso a informaÃ§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673" y="2009869"/>
            <a:ext cx="8634653" cy="45040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217284" y="817752"/>
            <a:ext cx="12693315" cy="929568"/>
            <a:chOff x="-217284" y="817752"/>
            <a:chExt cx="12693315" cy="929568"/>
          </a:xfrm>
        </p:grpSpPr>
        <p:sp>
          <p:nvSpPr>
            <p:cNvPr id="6" name="Retângulo 5"/>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tângulo 6"/>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LEI 12.527/2011– LEI DE ACESSO À INFORMAÇÃO</a:t>
              </a:r>
              <a:endParaRPr lang="pt-BR" sz="4600" dirty="0"/>
            </a:p>
          </p:txBody>
        </p:sp>
      </p:grpSp>
    </p:spTree>
    <p:extLst>
      <p:ext uri="{BB962C8B-B14F-4D97-AF65-F5344CB8AC3E}">
        <p14:creationId xmlns:p14="http://schemas.microsoft.com/office/powerpoint/2010/main" val="2594040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050"/>
          <p:cNvSpPr>
            <a:spLocks noGrp="1" noChangeArrowheads="1"/>
          </p:cNvSpPr>
          <p:nvPr>
            <p:ph type="title" idx="4294967295"/>
          </p:nvPr>
        </p:nvSpPr>
        <p:spPr>
          <a:xfrm>
            <a:off x="325820" y="720725"/>
            <a:ext cx="10363200" cy="914400"/>
          </a:xfrm>
          <a:prstGeom prst="rect">
            <a:avLst/>
          </a:prstGeom>
        </p:spPr>
        <p:txBody>
          <a:bodyPr wrap="none">
            <a:normAutofit/>
          </a:bodyPr>
          <a:lstStyle/>
          <a:p>
            <a:pPr eaLnBrk="1" fontAlgn="auto" hangingPunct="1">
              <a:spcAft>
                <a:spcPts val="0"/>
              </a:spcAft>
              <a:defRPr/>
            </a:pPr>
            <a:r>
              <a:rPr lang="pt-BR" b="1" dirty="0" smtClean="0">
                <a:solidFill>
                  <a:schemeClr val="bg1">
                    <a:lumMod val="50000"/>
                  </a:schemeClr>
                </a:solidFill>
              </a:rPr>
              <a:t>QUAL É O GRANDE OBSTÁCULO?</a:t>
            </a:r>
            <a:endParaRPr lang="pt-BR" sz="6000" b="1" dirty="0" smtClean="0">
              <a:solidFill>
                <a:schemeClr val="bg1">
                  <a:lumMod val="50000"/>
                </a:schemeClr>
              </a:solidFill>
            </a:endParaRPr>
          </a:p>
        </p:txBody>
      </p:sp>
      <p:pic>
        <p:nvPicPr>
          <p:cNvPr id="10243" name="Picture 205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672974" y="1729746"/>
            <a:ext cx="10843033"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2053"/>
          <p:cNvSpPr txBox="1">
            <a:spLocks noChangeArrowheads="1"/>
          </p:cNvSpPr>
          <p:nvPr/>
        </p:nvSpPr>
        <p:spPr bwMode="auto">
          <a:xfrm>
            <a:off x="1349829" y="2977376"/>
            <a:ext cx="4888369" cy="1569660"/>
          </a:xfrm>
          <a:prstGeom prst="rect">
            <a:avLst/>
          </a:prstGeom>
          <a:solidFill>
            <a:schemeClr val="accent2">
              <a:lumMod val="20000"/>
              <a:lumOff val="80000"/>
            </a:schemeClr>
          </a:solidFill>
          <a:ln w="9525">
            <a:noFill/>
            <a:miter lim="800000"/>
            <a:headEnd/>
            <a:tailEnd/>
          </a:ln>
        </p:spPr>
        <p:txBody>
          <a:bodyPr wrap="square" anchor="ctr">
            <a:spAutoFit/>
          </a:bodyPr>
          <a:lstStyle/>
          <a:p>
            <a:pPr algn="ctr">
              <a:spcBef>
                <a:spcPct val="50000"/>
              </a:spcBef>
              <a:defRPr/>
            </a:pPr>
            <a:r>
              <a:rPr lang="pt-BR" sz="4800" b="1" dirty="0">
                <a:solidFill>
                  <a:schemeClr val="bg1">
                    <a:lumMod val="50000"/>
                  </a:schemeClr>
                </a:solidFill>
                <a:ea typeface="ＭＳ Ｐゴシック" pitchFamily="34" charset="-128"/>
              </a:rPr>
              <a:t>CULTURA DE SIGILO</a:t>
            </a:r>
          </a:p>
        </p:txBody>
      </p:sp>
    </p:spTree>
    <p:extLst>
      <p:ext uri="{BB962C8B-B14F-4D97-AF65-F5344CB8AC3E}">
        <p14:creationId xmlns:p14="http://schemas.microsoft.com/office/powerpoint/2010/main" val="1350876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box(out)">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2"/>
          <p:cNvSpPr>
            <a:spLocks noChangeArrowheads="1"/>
          </p:cNvSpPr>
          <p:nvPr/>
        </p:nvSpPr>
        <p:spPr bwMode="auto">
          <a:xfrm>
            <a:off x="1200151" y="2574926"/>
            <a:ext cx="6815667" cy="709613"/>
          </a:xfrm>
          <a:prstGeom prst="roundRect">
            <a:avLst>
              <a:gd name="adj" fmla="val 16667"/>
            </a:avLst>
          </a:prstGeom>
          <a:solidFill>
            <a:schemeClr val="accent2">
              <a:lumMod val="60000"/>
              <a:lumOff val="40000"/>
            </a:schemeClr>
          </a:solidFill>
          <a:ln>
            <a:headEnd/>
            <a:tailEnd/>
          </a:ln>
          <a:extLst/>
        </p:spPr>
        <p:style>
          <a:lnRef idx="3">
            <a:schemeClr val="lt1"/>
          </a:lnRef>
          <a:fillRef idx="1">
            <a:schemeClr val="accent5"/>
          </a:fillRef>
          <a:effectRef idx="1">
            <a:schemeClr val="accent5"/>
          </a:effectRef>
          <a:fontRef idx="minor">
            <a:schemeClr val="lt1"/>
          </a:fontRef>
        </p:style>
        <p:txBody>
          <a:bodyPr lIns="90000" tIns="45000" rIns="90000" bIns="45000"/>
          <a:lstStyle/>
          <a:p>
            <a:pPr algn="ctr" defTabSz="449263" hangingPunct="0">
              <a:buClr>
                <a:srgbClr val="000000"/>
              </a:buClr>
              <a:buSzPct val="100000"/>
              <a:buFont typeface="Times New Roman" pitchFamily="16" charset="0"/>
              <a:buNone/>
              <a:tabLst>
                <a:tab pos="723900" algn="l"/>
                <a:tab pos="1447800" algn="l"/>
                <a:tab pos="2171700" algn="l"/>
                <a:tab pos="2895600" algn="l"/>
                <a:tab pos="3619500" algn="l"/>
              </a:tabLst>
              <a:defRPr/>
            </a:pPr>
            <a:r>
              <a:rPr lang="pt-BR" sz="2800" b="1">
                <a:solidFill>
                  <a:schemeClr val="bg1"/>
                </a:solidFill>
                <a:latin typeface="Arial" pitchFamily="34" charset="0"/>
                <a:cs typeface="Arial" pitchFamily="34" charset="0"/>
              </a:rPr>
              <a:t>Constituição Federal, art. 5º:</a:t>
            </a:r>
          </a:p>
        </p:txBody>
      </p:sp>
      <p:sp>
        <p:nvSpPr>
          <p:cNvPr id="12292" name="Rectangle 3"/>
          <p:cNvSpPr>
            <a:spLocks noChangeArrowheads="1"/>
          </p:cNvSpPr>
          <p:nvPr/>
        </p:nvSpPr>
        <p:spPr bwMode="auto">
          <a:xfrm>
            <a:off x="719667" y="4221164"/>
            <a:ext cx="11040533"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1pPr>
            <a:lvl2pPr marL="742950" indent="-285750"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2pPr>
            <a:lvl3pPr marL="11430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3pPr>
            <a:lvl4pPr marL="16002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4pPr>
            <a:lvl5pPr marL="20574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9pPr>
          </a:lstStyle>
          <a:p>
            <a:pPr algn="just" eaLnBrk="1">
              <a:buClr>
                <a:srgbClr val="000000"/>
              </a:buClr>
              <a:buSzPct val="100000"/>
              <a:buFont typeface="Times New Roman" pitchFamily="18" charset="0"/>
              <a:buNone/>
            </a:pPr>
            <a:r>
              <a:rPr lang="pt-BR" altLang="en-US" sz="2400" i="1">
                <a:solidFill>
                  <a:srgbClr val="000000"/>
                </a:solidFill>
                <a:latin typeface="Arial" pitchFamily="34" charset="0"/>
                <a:cs typeface="Arial" pitchFamily="34" charset="0"/>
              </a:rPr>
              <a:t>“XXXIII - </a:t>
            </a:r>
            <a:r>
              <a:rPr lang="pt-BR" altLang="en-US" sz="2400" b="1" i="1" u="sng">
                <a:solidFill>
                  <a:srgbClr val="000000"/>
                </a:solidFill>
                <a:latin typeface="Arial" pitchFamily="34" charset="0"/>
                <a:cs typeface="Arial" pitchFamily="34" charset="0"/>
              </a:rPr>
              <a:t>todos</a:t>
            </a:r>
            <a:r>
              <a:rPr lang="pt-BR" altLang="en-US" sz="2400" b="1" i="1">
                <a:solidFill>
                  <a:srgbClr val="000000"/>
                </a:solidFill>
                <a:latin typeface="Arial" pitchFamily="34" charset="0"/>
                <a:cs typeface="Arial" pitchFamily="34" charset="0"/>
              </a:rPr>
              <a:t> têm direito a receber dos órgãos públicos informações de seu interesse particular</a:t>
            </a:r>
            <a:r>
              <a:rPr lang="pt-BR" altLang="en-US" sz="2400" i="1">
                <a:solidFill>
                  <a:srgbClr val="000000"/>
                </a:solidFill>
                <a:latin typeface="Arial" pitchFamily="34" charset="0"/>
                <a:cs typeface="Arial" pitchFamily="34" charset="0"/>
              </a:rPr>
              <a:t>, ou de interesse coletivo ou geral, que </a:t>
            </a:r>
            <a:r>
              <a:rPr lang="pt-BR" altLang="en-US" sz="2400" b="1" i="1">
                <a:solidFill>
                  <a:srgbClr val="000000"/>
                </a:solidFill>
                <a:latin typeface="Arial" pitchFamily="34" charset="0"/>
                <a:cs typeface="Arial" pitchFamily="34" charset="0"/>
              </a:rPr>
              <a:t>serão prestadas no prazo da lei,</a:t>
            </a:r>
            <a:r>
              <a:rPr lang="pt-BR" altLang="en-US" sz="2400" i="1">
                <a:solidFill>
                  <a:srgbClr val="000000"/>
                </a:solidFill>
                <a:latin typeface="Arial" pitchFamily="34" charset="0"/>
                <a:cs typeface="Arial" pitchFamily="34" charset="0"/>
              </a:rPr>
              <a:t> sob pena de responsabilidade, ressalvadas aquelas cujo sigilo seja imprescindível à segurança da sociedade e do Estado;”</a:t>
            </a: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985" y="2001839"/>
            <a:ext cx="2027767" cy="2046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upo 5"/>
          <p:cNvGrpSpPr/>
          <p:nvPr/>
        </p:nvGrpSpPr>
        <p:grpSpPr>
          <a:xfrm>
            <a:off x="-217284" y="817752"/>
            <a:ext cx="12693315" cy="929568"/>
            <a:chOff x="-217284" y="817752"/>
            <a:chExt cx="12693315" cy="929568"/>
          </a:xfrm>
        </p:grpSpPr>
        <p:sp>
          <p:nvSpPr>
            <p:cNvPr id="7" name="Retângulo 6"/>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tângulo 7"/>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LEI 12.527/2011– LEI DE ACESSO À INFORMAÇÃO</a:t>
              </a:r>
              <a:endParaRPr lang="pt-BR" sz="4600" dirty="0"/>
            </a:p>
          </p:txBody>
        </p:sp>
      </p:grpSp>
    </p:spTree>
    <p:extLst>
      <p:ext uri="{BB962C8B-B14F-4D97-AF65-F5344CB8AC3E}">
        <p14:creationId xmlns:p14="http://schemas.microsoft.com/office/powerpoint/2010/main" val="2869006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4259503352"/>
              </p:ext>
            </p:extLst>
          </p:nvPr>
        </p:nvGraphicFramePr>
        <p:xfrm>
          <a:off x="553649" y="1925579"/>
          <a:ext cx="11151448" cy="4773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o 3"/>
          <p:cNvGrpSpPr/>
          <p:nvPr/>
        </p:nvGrpSpPr>
        <p:grpSpPr>
          <a:xfrm>
            <a:off x="-217284" y="817752"/>
            <a:ext cx="12693315" cy="929568"/>
            <a:chOff x="-217284" y="817752"/>
            <a:chExt cx="12693315" cy="929568"/>
          </a:xfrm>
        </p:grpSpPr>
        <p:sp>
          <p:nvSpPr>
            <p:cNvPr id="6" name="Retângulo 5"/>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tângulo 6"/>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LEI 12.527/2011– LEI DE ACESSO À INFORMAÇÃO</a:t>
              </a:r>
              <a:endParaRPr lang="pt-BR" sz="4600" dirty="0"/>
            </a:p>
          </p:txBody>
        </p:sp>
      </p:grpSp>
    </p:spTree>
    <p:extLst>
      <p:ext uri="{BB962C8B-B14F-4D97-AF65-F5344CB8AC3E}">
        <p14:creationId xmlns:p14="http://schemas.microsoft.com/office/powerpoint/2010/main" val="12120546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341122" y="2860894"/>
            <a:ext cx="3017713" cy="192838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smtClean="0"/>
              <a:t>A</a:t>
            </a:r>
            <a:r>
              <a:rPr lang="pt-BR" sz="2400" dirty="0"/>
              <a:t> </a:t>
            </a:r>
            <a:r>
              <a:rPr lang="pt-BR" sz="2400" b="1" dirty="0"/>
              <a:t>LAI</a:t>
            </a:r>
            <a:r>
              <a:rPr lang="pt-BR" sz="2400" dirty="0"/>
              <a:t> divide a </a:t>
            </a:r>
            <a:r>
              <a:rPr lang="pt-BR" sz="2400" b="1" dirty="0"/>
              <a:t>transparência pública</a:t>
            </a:r>
            <a:r>
              <a:rPr lang="pt-BR" sz="2400" dirty="0"/>
              <a:t> em dois tipos: a ativa e a passiva. </a:t>
            </a:r>
          </a:p>
        </p:txBody>
      </p:sp>
      <p:graphicFrame>
        <p:nvGraphicFramePr>
          <p:cNvPr id="6" name="Diagrama 5"/>
          <p:cNvGraphicFramePr/>
          <p:nvPr>
            <p:extLst>
              <p:ext uri="{D42A27DB-BD31-4B8C-83A1-F6EECF244321}">
                <p14:modId xmlns:p14="http://schemas.microsoft.com/office/powerpoint/2010/main" val="3250714970"/>
              </p:ext>
            </p:extLst>
          </p:nvPr>
        </p:nvGraphicFramePr>
        <p:xfrm>
          <a:off x="3905374" y="1892175"/>
          <a:ext cx="7632848" cy="484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217284" y="817752"/>
            <a:ext cx="12693315" cy="929568"/>
            <a:chOff x="-217284" y="817752"/>
            <a:chExt cx="12693315" cy="929568"/>
          </a:xfrm>
        </p:grpSpPr>
        <p:sp>
          <p:nvSpPr>
            <p:cNvPr id="8" name="Retângulo 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tângulo 8"/>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TRANSPARÊNCIA ATIVA X PASSIVA</a:t>
              </a:r>
              <a:endParaRPr lang="pt-BR" sz="4600" dirty="0"/>
            </a:p>
          </p:txBody>
        </p:sp>
      </p:grpSp>
    </p:spTree>
    <p:extLst>
      <p:ext uri="{BB962C8B-B14F-4D97-AF65-F5344CB8AC3E}">
        <p14:creationId xmlns:p14="http://schemas.microsoft.com/office/powerpoint/2010/main" val="428500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0" y="1018844"/>
            <a:ext cx="12192000" cy="830997"/>
          </a:xfrm>
          <a:prstGeom prst="rect">
            <a:avLst/>
          </a:prstGeom>
        </p:spPr>
        <p:txBody>
          <a:bodyPr wrap="square">
            <a:spAutoFit/>
          </a:bodyPr>
          <a:lstStyle/>
          <a:p>
            <a:pPr algn="ctr"/>
            <a:r>
              <a:rPr lang="pt-BR" sz="4800" dirty="0" smtClean="0">
                <a:solidFill>
                  <a:schemeClr val="bg1"/>
                </a:solidFill>
              </a:rPr>
              <a:t>LEI 12.527/2011 –ACESSO À INFORMAÇÃO</a:t>
            </a:r>
            <a:endParaRPr lang="pt-BR" dirty="0"/>
          </a:p>
        </p:txBody>
      </p:sp>
      <p:grpSp>
        <p:nvGrpSpPr>
          <p:cNvPr id="5" name="Grupo 4"/>
          <p:cNvGrpSpPr/>
          <p:nvPr/>
        </p:nvGrpSpPr>
        <p:grpSpPr>
          <a:xfrm>
            <a:off x="-217284" y="817752"/>
            <a:ext cx="12693315" cy="929568"/>
            <a:chOff x="-217284" y="817752"/>
            <a:chExt cx="12693315" cy="929568"/>
          </a:xfrm>
        </p:grpSpPr>
        <p:sp>
          <p:nvSpPr>
            <p:cNvPr id="6" name="Retângulo 5"/>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tângulo 6"/>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LEI 12.527/2011– LEI DE ACESSO À INFORMAÇÃO</a:t>
              </a:r>
              <a:endParaRPr lang="pt-BR" sz="4600" dirty="0"/>
            </a:p>
          </p:txBody>
        </p:sp>
      </p:gr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7" y="2028825"/>
            <a:ext cx="10543939" cy="4424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303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190869113"/>
              </p:ext>
            </p:extLst>
          </p:nvPr>
        </p:nvGraphicFramePr>
        <p:xfrm>
          <a:off x="712290" y="1847824"/>
          <a:ext cx="8257117" cy="1122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a:spLocks noChangeArrowheads="1"/>
          </p:cNvSpPr>
          <p:nvPr/>
        </p:nvSpPr>
        <p:spPr bwMode="auto">
          <a:xfrm>
            <a:off x="0" y="3015308"/>
            <a:ext cx="8958802" cy="338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Menor de idade? </a:t>
            </a:r>
          </a:p>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b="1" dirty="0">
              <a:solidFill>
                <a:srgbClr val="000000"/>
              </a:solidFill>
              <a:latin typeface="Arial" pitchFamily="34" charset="0"/>
              <a:cs typeface="Arial" pitchFamily="34" charset="0"/>
            </a:endParaRPr>
          </a:p>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Estrangeiro? </a:t>
            </a:r>
            <a:endParaRPr lang="pt-BR" sz="2000" b="1" dirty="0">
              <a:solidFill>
                <a:srgbClr val="FF0000"/>
              </a:solidFill>
              <a:latin typeface="Arial" pitchFamily="34" charset="0"/>
              <a:cs typeface="Arial" pitchFamily="34" charset="0"/>
            </a:endParaRPr>
          </a:p>
          <a:p>
            <a:pPr marL="285750" indent="-285750" algn="ctr"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b="1" dirty="0">
              <a:solidFill>
                <a:srgbClr val="FF0000"/>
              </a:solidFill>
              <a:latin typeface="Arial" pitchFamily="34" charset="0"/>
              <a:cs typeface="Arial" pitchFamily="34" charset="0"/>
            </a:endParaRPr>
          </a:p>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Pessoa sem título de eleitor? </a:t>
            </a:r>
            <a:endParaRPr lang="pt-BR" sz="2000" b="1" dirty="0">
              <a:solidFill>
                <a:srgbClr val="FF0000"/>
              </a:solidFill>
              <a:latin typeface="Arial" pitchFamily="34" charset="0"/>
              <a:cs typeface="Arial" pitchFamily="34" charset="0"/>
            </a:endParaRPr>
          </a:p>
          <a:p>
            <a:pPr marL="285750" indent="-285750" algn="ctr"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b="1" dirty="0">
              <a:solidFill>
                <a:srgbClr val="FF0000"/>
              </a:solidFill>
              <a:latin typeface="Arial" pitchFamily="34" charset="0"/>
              <a:cs typeface="Arial" pitchFamily="34" charset="0"/>
            </a:endParaRPr>
          </a:p>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Pessoa sem quitação com a justiça eleitoral?</a:t>
            </a:r>
            <a:endParaRPr lang="pt-BR" sz="2000" b="1" dirty="0">
              <a:solidFill>
                <a:srgbClr val="FF0000"/>
              </a:solidFill>
              <a:latin typeface="Arial" pitchFamily="34" charset="0"/>
              <a:cs typeface="Arial" pitchFamily="34" charset="0"/>
            </a:endParaRPr>
          </a:p>
          <a:p>
            <a:pPr marL="285750" indent="-285750" algn="ctr"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b="1" dirty="0">
              <a:solidFill>
                <a:srgbClr val="FF0000"/>
              </a:solidFill>
              <a:latin typeface="Arial" pitchFamily="34" charset="0"/>
              <a:cs typeface="Arial" pitchFamily="34" charset="0"/>
            </a:endParaRPr>
          </a:p>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Pessoa sem certificado de reservista?</a:t>
            </a:r>
          </a:p>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b="1" dirty="0">
              <a:solidFill>
                <a:srgbClr val="FF0000"/>
              </a:solidFill>
              <a:latin typeface="Arial" pitchFamily="34" charset="0"/>
              <a:cs typeface="Arial" pitchFamily="34" charset="0"/>
            </a:endParaRPr>
          </a:p>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Pessoa sem comprovante de residência? </a:t>
            </a:r>
            <a:endParaRPr lang="pt-BR" sz="2000" b="1" dirty="0">
              <a:solidFill>
                <a:srgbClr val="FF0000"/>
              </a:solidFill>
              <a:latin typeface="Arial" pitchFamily="34" charset="0"/>
              <a:cs typeface="Arial" pitchFamily="34" charset="0"/>
            </a:endParaRPr>
          </a:p>
        </p:txBody>
      </p:sp>
      <p:sp>
        <p:nvSpPr>
          <p:cNvPr id="5" name="Retângulo 4"/>
          <p:cNvSpPr/>
          <p:nvPr/>
        </p:nvSpPr>
        <p:spPr bwMode="auto">
          <a:xfrm>
            <a:off x="2211310" y="3852738"/>
            <a:ext cx="4180614" cy="1079500"/>
          </a:xfrm>
          <a:prstGeom prst="rect">
            <a:avLst/>
          </a:prstGeom>
          <a:noFill/>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lstStyle/>
          <a:p>
            <a:pPr defTabSz="449263" hangingPunct="0">
              <a:lnSpc>
                <a:spcPct val="93000"/>
              </a:lnSpc>
              <a:buClr>
                <a:srgbClr val="000000"/>
              </a:buClr>
              <a:buSzPct val="100000"/>
              <a:buFont typeface="Times New Roman" pitchFamily="16" charset="0"/>
              <a:buNone/>
              <a:defRPr/>
            </a:pPr>
            <a:r>
              <a:rPr lang="pt-BR" sz="4800" b="1" dirty="0">
                <a:solidFill>
                  <a:schemeClr val="accent2"/>
                </a:solidFill>
                <a:latin typeface="Arial" charset="0"/>
              </a:rPr>
              <a:t>SIIIIIMMMMM</a:t>
            </a:r>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9534" y="4329113"/>
            <a:ext cx="2207684"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217284" y="817752"/>
            <a:ext cx="12693315" cy="929568"/>
            <a:chOff x="-217284" y="817752"/>
            <a:chExt cx="12693315" cy="929568"/>
          </a:xfrm>
        </p:grpSpPr>
        <p:sp>
          <p:nvSpPr>
            <p:cNvPr id="8" name="Retângulo 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tângulo 8"/>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QUEM PODE SOLICITAR INFORMAÇÃO?</a:t>
              </a:r>
              <a:endParaRPr lang="pt-BR" sz="4600" dirty="0"/>
            </a:p>
          </p:txBody>
        </p:sp>
      </p:grpSp>
    </p:spTree>
    <p:extLst>
      <p:ext uri="{BB962C8B-B14F-4D97-AF65-F5344CB8AC3E}">
        <p14:creationId xmlns:p14="http://schemas.microsoft.com/office/powerpoint/2010/main" val="3245565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749"/>
                                          </p:stCondLst>
                                        </p:cTn>
                                        <p:tgtEl>
                                          <p:spTgt spid="4">
                                            <p:txEl>
                                              <p:pRg st="0" end="0"/>
                                            </p:txEl>
                                          </p:spTgt>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0"/>
                                  </p:stCondLst>
                                  <p:childTnLst>
                                    <p:set>
                                      <p:cBhvr>
                                        <p:cTn id="12" dur="1" fill="hold">
                                          <p:stCondLst>
                                            <p:cond delay="749"/>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749"/>
                                          </p:stCondLst>
                                        </p:cTn>
                                        <p:tgtEl>
                                          <p:spTgt spid="4">
                                            <p:txEl>
                                              <p:pRg st="4" end="4"/>
                                            </p:txEl>
                                          </p:spTgt>
                                        </p:tgtEl>
                                        <p:attrNameLst>
                                          <p:attrName>style.visibility</p:attrName>
                                        </p:attrNameLst>
                                      </p:cBhvr>
                                      <p:to>
                                        <p:strVal val="visible"/>
                                      </p:to>
                                    </p:set>
                                  </p:childTnLst>
                                </p:cTn>
                              </p:par>
                            </p:childTnLst>
                          </p:cTn>
                        </p:par>
                        <p:par>
                          <p:cTn id="16" fill="hold">
                            <p:stCondLst>
                              <p:cond delay="2250"/>
                            </p:stCondLst>
                            <p:childTnLst>
                              <p:par>
                                <p:cTn id="17" presetID="1" presetClass="entr" presetSubtype="0" fill="hold" nodeType="afterEffect">
                                  <p:stCondLst>
                                    <p:cond delay="0"/>
                                  </p:stCondLst>
                                  <p:childTnLst>
                                    <p:set>
                                      <p:cBhvr>
                                        <p:cTn id="18" dur="1" fill="hold">
                                          <p:stCondLst>
                                            <p:cond delay="749"/>
                                          </p:stCondLst>
                                        </p:cTn>
                                        <p:tgtEl>
                                          <p:spTgt spid="4">
                                            <p:txEl>
                                              <p:pRg st="6" end="6"/>
                                            </p:txEl>
                                          </p:spTgt>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749"/>
                                          </p:stCondLst>
                                        </p:cTn>
                                        <p:tgtEl>
                                          <p:spTgt spid="4">
                                            <p:txEl>
                                              <p:pRg st="8" end="8"/>
                                            </p:txEl>
                                          </p:spTgt>
                                        </p:tgtEl>
                                        <p:attrNameLst>
                                          <p:attrName>style.visibility</p:attrName>
                                        </p:attrNameLst>
                                      </p:cBhvr>
                                      <p:to>
                                        <p:strVal val="visible"/>
                                      </p:to>
                                    </p:set>
                                  </p:childTnLst>
                                </p:cTn>
                              </p:par>
                            </p:childTnLst>
                          </p:cTn>
                        </p:par>
                        <p:par>
                          <p:cTn id="22" fill="hold">
                            <p:stCondLst>
                              <p:cond delay="3750"/>
                            </p:stCondLst>
                            <p:childTnLst>
                              <p:par>
                                <p:cTn id="23" presetID="1" presetClass="entr" presetSubtype="0" fill="hold" nodeType="afterEffect">
                                  <p:stCondLst>
                                    <p:cond delay="0"/>
                                  </p:stCondLst>
                                  <p:childTnLst>
                                    <p:set>
                                      <p:cBhvr>
                                        <p:cTn id="24" dur="1" fill="hold">
                                          <p:stCondLst>
                                            <p:cond delay="749"/>
                                          </p:stCondLst>
                                        </p:cTn>
                                        <p:tgtEl>
                                          <p:spTgt spid="4">
                                            <p:txEl>
                                              <p:pRg st="10" end="10"/>
                                            </p:txEl>
                                          </p:spTgt>
                                        </p:tgtEl>
                                        <p:attrNameLst>
                                          <p:attrName>style.visibility</p:attrName>
                                        </p:attrNameLst>
                                      </p:cBhvr>
                                      <p:to>
                                        <p:strVal val="visible"/>
                                      </p:to>
                                    </p:set>
                                  </p:childTnLst>
                                </p:cTn>
                              </p:par>
                            </p:childTnLst>
                          </p:cTn>
                        </p:par>
                        <p:par>
                          <p:cTn id="25" fill="hold">
                            <p:stCondLst>
                              <p:cond delay="4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135799" y="891763"/>
            <a:ext cx="12056199" cy="571273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tângulo 11"/>
          <p:cNvSpPr/>
          <p:nvPr/>
        </p:nvSpPr>
        <p:spPr>
          <a:xfrm>
            <a:off x="816321" y="1167903"/>
            <a:ext cx="10293789" cy="6370975"/>
          </a:xfrm>
          <a:prstGeom prst="rect">
            <a:avLst/>
          </a:prstGeom>
        </p:spPr>
        <p:txBody>
          <a:bodyPr wrap="square">
            <a:spAutoFit/>
          </a:bodyPr>
          <a:lstStyle/>
          <a:p>
            <a:pPr algn="ctr"/>
            <a:r>
              <a:rPr lang="pt-BR" sz="6000" b="1" dirty="0" smtClean="0">
                <a:solidFill>
                  <a:schemeClr val="bg1"/>
                </a:solidFill>
              </a:rPr>
              <a:t>TRANSPARÊNCIA...</a:t>
            </a:r>
          </a:p>
          <a:p>
            <a:pPr algn="ctr"/>
            <a:endParaRPr lang="pt-BR" dirty="0">
              <a:solidFill>
                <a:schemeClr val="bg1"/>
              </a:solidFill>
            </a:endParaRPr>
          </a:p>
          <a:p>
            <a:pPr algn="ctr"/>
            <a:r>
              <a:rPr lang="pt-BR" sz="4800" dirty="0" smtClean="0">
                <a:solidFill>
                  <a:schemeClr val="bg1"/>
                </a:solidFill>
              </a:rPr>
              <a:t>O QUE É?</a:t>
            </a:r>
            <a:r>
              <a:rPr lang="pt-BR" sz="4800" dirty="0">
                <a:solidFill>
                  <a:schemeClr val="bg1"/>
                </a:solidFill>
              </a:rPr>
              <a:t> </a:t>
            </a:r>
          </a:p>
          <a:p>
            <a:pPr algn="ctr"/>
            <a:endParaRPr lang="pt-BR" sz="4800" dirty="0" smtClean="0">
              <a:solidFill>
                <a:schemeClr val="bg1"/>
              </a:solidFill>
            </a:endParaRPr>
          </a:p>
          <a:p>
            <a:pPr algn="ctr"/>
            <a:r>
              <a:rPr lang="pt-BR" sz="4800" dirty="0" smtClean="0">
                <a:solidFill>
                  <a:schemeClr val="bg1"/>
                </a:solidFill>
              </a:rPr>
              <a:t>POR QUE SER TRANSPARENTE?</a:t>
            </a:r>
          </a:p>
          <a:p>
            <a:pPr algn="ctr"/>
            <a:endParaRPr lang="pt-BR" sz="4800" dirty="0">
              <a:solidFill>
                <a:schemeClr val="bg1"/>
              </a:solidFill>
            </a:endParaRPr>
          </a:p>
          <a:p>
            <a:pPr algn="ctr"/>
            <a:r>
              <a:rPr lang="pt-BR" sz="4800" dirty="0" smtClean="0">
                <a:solidFill>
                  <a:schemeClr val="bg1"/>
                </a:solidFill>
              </a:rPr>
              <a:t>COMO SER TRANSPARENTE?</a:t>
            </a:r>
          </a:p>
          <a:p>
            <a:pPr algn="ctr"/>
            <a:endParaRPr lang="pt-BR" sz="4800" dirty="0" smtClean="0">
              <a:solidFill>
                <a:schemeClr val="bg1"/>
              </a:solidFill>
            </a:endParaRPr>
          </a:p>
          <a:p>
            <a:pPr algn="ctr"/>
            <a:r>
              <a:rPr lang="en-US" sz="3200" dirty="0">
                <a:solidFill>
                  <a:schemeClr val="bg1"/>
                </a:solidFill>
              </a:rPr>
              <a:t> </a:t>
            </a:r>
            <a:endParaRPr lang="pt-BR" dirty="0"/>
          </a:p>
        </p:txBody>
      </p:sp>
      <p:pic>
        <p:nvPicPr>
          <p:cNvPr id="5" name="Picture 2" descr="Resultado de imagem para POR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6614" y="1303698"/>
            <a:ext cx="1700543" cy="170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7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heel(1)">
                                      <p:cBhvr>
                                        <p:cTn id="10" dur="2000"/>
                                        <p:tgtEl>
                                          <p:spTgt spid="12">
                                            <p:txEl>
                                              <p:pRg st="0" end="0"/>
                                            </p:txEl>
                                          </p:spTgt>
                                        </p:tgtEl>
                                      </p:cBhvr>
                                    </p:animEffect>
                                  </p:childTnLst>
                                </p:cTn>
                              </p:par>
                            </p:childTnLst>
                          </p:cTn>
                        </p:par>
                        <p:par>
                          <p:cTn id="11" fill="hold">
                            <p:stCondLst>
                              <p:cond delay="2000"/>
                            </p:stCondLst>
                            <p:childTnLst>
                              <p:par>
                                <p:cTn id="12" presetID="31" presetClass="entr" presetSubtype="0" fill="hold" nodeType="afterEffect">
                                  <p:stCondLst>
                                    <p:cond delay="1500"/>
                                  </p:stCondLst>
                                  <p:childTnLst>
                                    <p:set>
                                      <p:cBhvr>
                                        <p:cTn id="13" dur="1" fill="hold">
                                          <p:stCondLst>
                                            <p:cond delay="0"/>
                                          </p:stCondLst>
                                        </p:cTn>
                                        <p:tgtEl>
                                          <p:spTgt spid="12">
                                            <p:txEl>
                                              <p:pRg st="2" end="2"/>
                                            </p:txEl>
                                          </p:spTgt>
                                        </p:tgtEl>
                                        <p:attrNameLst>
                                          <p:attrName>style.visibility</p:attrName>
                                        </p:attrNameLst>
                                      </p:cBhvr>
                                      <p:to>
                                        <p:strVal val="visible"/>
                                      </p:to>
                                    </p:set>
                                    <p:anim calcmode="lin" valueType="num">
                                      <p:cBhvr>
                                        <p:cTn id="14"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12">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12">
                                            <p:txEl>
                                              <p:pRg st="2" end="2"/>
                                            </p:txEl>
                                          </p:spTgt>
                                        </p:tgtEl>
                                      </p:cBhvr>
                                    </p:animEffect>
                                  </p:childTnLst>
                                </p:cTn>
                              </p:par>
                            </p:childTnLst>
                          </p:cTn>
                        </p:par>
                        <p:par>
                          <p:cTn id="18" fill="hold">
                            <p:stCondLst>
                              <p:cond delay="4500"/>
                            </p:stCondLst>
                            <p:childTnLst>
                              <p:par>
                                <p:cTn id="19" presetID="31" presetClass="entr" presetSubtype="0" fill="hold" nodeType="afterEffect">
                                  <p:stCondLst>
                                    <p:cond delay="1500"/>
                                  </p:stCondLst>
                                  <p:childTnLst>
                                    <p:set>
                                      <p:cBhvr>
                                        <p:cTn id="20" dur="1" fill="hold">
                                          <p:stCondLst>
                                            <p:cond delay="0"/>
                                          </p:stCondLst>
                                        </p:cTn>
                                        <p:tgtEl>
                                          <p:spTgt spid="12">
                                            <p:txEl>
                                              <p:pRg st="4" end="4"/>
                                            </p:txEl>
                                          </p:spTgt>
                                        </p:tgtEl>
                                        <p:attrNameLst>
                                          <p:attrName>style.visibility</p:attrName>
                                        </p:attrNameLst>
                                      </p:cBhvr>
                                      <p:to>
                                        <p:strVal val="visible"/>
                                      </p:to>
                                    </p:set>
                                    <p:anim calcmode="lin" valueType="num">
                                      <p:cBhvr>
                                        <p:cTn id="21" dur="10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12">
                                            <p:txEl>
                                              <p:pRg st="4" end="4"/>
                                            </p:txEl>
                                          </p:spTgt>
                                        </p:tgtEl>
                                        <p:attrNameLst>
                                          <p:attrName>ppt_h</p:attrName>
                                        </p:attrNameLst>
                                      </p:cBhvr>
                                      <p:tavLst>
                                        <p:tav tm="0">
                                          <p:val>
                                            <p:fltVal val="0"/>
                                          </p:val>
                                        </p:tav>
                                        <p:tav tm="100000">
                                          <p:val>
                                            <p:strVal val="#ppt_h"/>
                                          </p:val>
                                        </p:tav>
                                      </p:tavLst>
                                    </p:anim>
                                    <p:anim calcmode="lin" valueType="num">
                                      <p:cBhvr>
                                        <p:cTn id="23" dur="1000" fill="hold"/>
                                        <p:tgtEl>
                                          <p:spTgt spid="12">
                                            <p:txEl>
                                              <p:pRg st="4" end="4"/>
                                            </p:txEl>
                                          </p:spTgt>
                                        </p:tgtEl>
                                        <p:attrNameLst>
                                          <p:attrName>style.rotation</p:attrName>
                                        </p:attrNameLst>
                                      </p:cBhvr>
                                      <p:tavLst>
                                        <p:tav tm="0">
                                          <p:val>
                                            <p:fltVal val="90"/>
                                          </p:val>
                                        </p:tav>
                                        <p:tav tm="100000">
                                          <p:val>
                                            <p:fltVal val="0"/>
                                          </p:val>
                                        </p:tav>
                                      </p:tavLst>
                                    </p:anim>
                                    <p:animEffect transition="in" filter="fade">
                                      <p:cBhvr>
                                        <p:cTn id="24" dur="1000"/>
                                        <p:tgtEl>
                                          <p:spTgt spid="12">
                                            <p:txEl>
                                              <p:pRg st="4" end="4"/>
                                            </p:txEl>
                                          </p:spTgt>
                                        </p:tgtEl>
                                      </p:cBhvr>
                                    </p:animEffect>
                                  </p:childTnLst>
                                </p:cTn>
                              </p:par>
                            </p:childTnLst>
                          </p:cTn>
                        </p:par>
                        <p:par>
                          <p:cTn id="25" fill="hold">
                            <p:stCondLst>
                              <p:cond delay="7000"/>
                            </p:stCondLst>
                            <p:childTnLst>
                              <p:par>
                                <p:cTn id="26" presetID="16" presetClass="entr" presetSubtype="21" fill="hold" nodeType="afterEffect">
                                  <p:stCondLst>
                                    <p:cond delay="1500"/>
                                  </p:stCondLst>
                                  <p:childTnLst>
                                    <p:set>
                                      <p:cBhvr>
                                        <p:cTn id="27" dur="1" fill="hold">
                                          <p:stCondLst>
                                            <p:cond delay="0"/>
                                          </p:stCondLst>
                                        </p:cTn>
                                        <p:tgtEl>
                                          <p:spTgt spid="12">
                                            <p:txEl>
                                              <p:pRg st="6" end="6"/>
                                            </p:txEl>
                                          </p:spTgt>
                                        </p:tgtEl>
                                        <p:attrNameLst>
                                          <p:attrName>style.visibility</p:attrName>
                                        </p:attrNameLst>
                                      </p:cBhvr>
                                      <p:to>
                                        <p:strVal val="visible"/>
                                      </p:to>
                                    </p:set>
                                    <p:animEffect transition="in" filter="barn(inVertical)">
                                      <p:cBhvr>
                                        <p:cTn id="28" dur="500"/>
                                        <p:tgtEl>
                                          <p:spTgt spid="12">
                                            <p:txEl>
                                              <p:pRg st="6" end="6"/>
                                            </p:txEl>
                                          </p:spTgt>
                                        </p:tgtEl>
                                      </p:cBhvr>
                                    </p:animEffect>
                                  </p:childTnLst>
                                </p:cTn>
                              </p:par>
                              <p:par>
                                <p:cTn id="29" presetID="26" presetClass="emph" presetSubtype="0" repeatCount="5000" fill="hold" nodeType="withEffect">
                                  <p:stCondLst>
                                    <p:cond delay="1500"/>
                                  </p:stCondLst>
                                  <p:childTnLst>
                                    <p:animEffect transition="out" filter="fade">
                                      <p:cBhvr>
                                        <p:cTn id="30" dur="500" tmFilter="0, 0; .2, .5; .8, .5; 1, 0"/>
                                        <p:tgtEl>
                                          <p:spTgt spid="5"/>
                                        </p:tgtEl>
                                      </p:cBhvr>
                                    </p:animEffect>
                                    <p:animScale>
                                      <p:cBhvr>
                                        <p:cTn id="3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061634" y="2176464"/>
            <a:ext cx="9072033" cy="369887"/>
          </a:xfrm>
          <a:prstGeom prst="rect">
            <a:avLst/>
          </a:prstGeom>
          <a:solidFill>
            <a:schemeClr val="bg1">
              <a:lumMod val="85000"/>
            </a:schemeClr>
          </a:solidFill>
          <a:ln>
            <a:noFill/>
          </a:ln>
        </p:spPr>
        <p:txBody>
          <a:bodyPr>
            <a:spAutoFit/>
          </a:bodyPr>
          <a:lstStyle/>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b="1" dirty="0">
                <a:solidFill>
                  <a:srgbClr val="000000"/>
                </a:solidFill>
                <a:latin typeface="Arial" pitchFamily="34" charset="0"/>
                <a:cs typeface="Arial" pitchFamily="34" charset="0"/>
              </a:rPr>
              <a:t>DEVE EXPLICAR O MOTIVO DE SUA SOLICITAÇÃO?</a:t>
            </a:r>
          </a:p>
        </p:txBody>
      </p:sp>
      <p:sp>
        <p:nvSpPr>
          <p:cNvPr id="6" name="CaixaDeTexto 5"/>
          <p:cNvSpPr txBox="1"/>
          <p:nvPr/>
        </p:nvSpPr>
        <p:spPr>
          <a:xfrm>
            <a:off x="2061634" y="3141663"/>
            <a:ext cx="9072033" cy="368300"/>
          </a:xfrm>
          <a:prstGeom prst="rect">
            <a:avLst/>
          </a:prstGeom>
          <a:solidFill>
            <a:schemeClr val="bg1">
              <a:lumMod val="85000"/>
            </a:schemeClr>
          </a:solidFill>
          <a:ln>
            <a:noFill/>
          </a:ln>
        </p:spPr>
        <p:txBody>
          <a:bodyPr>
            <a:spAutoFit/>
          </a:bodyPr>
          <a:lstStyle/>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b="1" dirty="0">
                <a:solidFill>
                  <a:srgbClr val="000000"/>
                </a:solidFill>
                <a:latin typeface="Arial" pitchFamily="34" charset="0"/>
                <a:cs typeface="Arial" pitchFamily="34" charset="0"/>
              </a:rPr>
              <a:t>DEVE DIZER O QUE FARÁ COM A INFORMAÇÃO OBTIDA?</a:t>
            </a:r>
          </a:p>
        </p:txBody>
      </p:sp>
      <p:sp>
        <p:nvSpPr>
          <p:cNvPr id="5" name="Retângulo 4"/>
          <p:cNvSpPr/>
          <p:nvPr/>
        </p:nvSpPr>
        <p:spPr>
          <a:xfrm>
            <a:off x="2061634" y="4005263"/>
            <a:ext cx="9072033" cy="646112"/>
          </a:xfrm>
          <a:prstGeom prst="rect">
            <a:avLst/>
          </a:prstGeom>
          <a:solidFill>
            <a:schemeClr val="bg1">
              <a:lumMod val="85000"/>
            </a:schemeClr>
          </a:solidFill>
          <a:ln>
            <a:noFill/>
          </a:ln>
        </p:spPr>
        <p:txBody>
          <a:bodyPr>
            <a:spAutoFit/>
          </a:bodyPr>
          <a:lstStyle/>
          <a:p>
            <a:pPr algn="ct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b="1" dirty="0">
                <a:solidFill>
                  <a:srgbClr val="000000"/>
                </a:solidFill>
                <a:latin typeface="Arial" pitchFamily="34" charset="0"/>
                <a:cs typeface="Arial" pitchFamily="34" charset="0"/>
              </a:rPr>
              <a:t>DEVE SE COMPROMETER A UTILIZAR AS INFORMAÇÕES PARA OS FINS DECLARADOS?</a:t>
            </a:r>
          </a:p>
        </p:txBody>
      </p:sp>
      <p:pic>
        <p:nvPicPr>
          <p:cNvPr id="41990" name="Picture 2" descr="https://encrypted-tbn2.gstatic.com/images?q=tbn:ANd9GcTTxBraBShkACbOcBpcM2kTfC77aDtIzdSf1HnQAfN3JdGA5_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78" y="2035176"/>
            <a:ext cx="155998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p:cNvSpPr/>
          <p:nvPr/>
        </p:nvSpPr>
        <p:spPr bwMode="auto">
          <a:xfrm>
            <a:off x="3503083" y="5163996"/>
            <a:ext cx="4509233" cy="1079500"/>
          </a:xfrm>
          <a:prstGeom prst="rect">
            <a:avLst/>
          </a:prstGeom>
          <a:noFill/>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lstStyle/>
          <a:p>
            <a:pPr defTabSz="449263" hangingPunct="0">
              <a:lnSpc>
                <a:spcPct val="93000"/>
              </a:lnSpc>
              <a:buClr>
                <a:srgbClr val="000000"/>
              </a:buClr>
              <a:buSzPct val="100000"/>
              <a:buFont typeface="Times New Roman" pitchFamily="16" charset="0"/>
              <a:buNone/>
              <a:defRPr/>
            </a:pPr>
            <a:r>
              <a:rPr lang="pt-BR" sz="4800" b="1" dirty="0" smtClean="0">
                <a:solidFill>
                  <a:schemeClr val="accent2"/>
                </a:solidFill>
                <a:latin typeface="Arial" charset="0"/>
              </a:rPr>
              <a:t>NÃAAAOOO!!!</a:t>
            </a:r>
            <a:endParaRPr lang="pt-BR" sz="4800" b="1" dirty="0">
              <a:solidFill>
                <a:schemeClr val="accent2"/>
              </a:solidFill>
              <a:latin typeface="Arial"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1" y="4665663"/>
            <a:ext cx="2207684"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o 8"/>
          <p:cNvGrpSpPr/>
          <p:nvPr/>
        </p:nvGrpSpPr>
        <p:grpSpPr>
          <a:xfrm>
            <a:off x="-217284" y="817752"/>
            <a:ext cx="12693315" cy="929568"/>
            <a:chOff x="-217284" y="817752"/>
            <a:chExt cx="12693315" cy="929568"/>
          </a:xfrm>
        </p:grpSpPr>
        <p:sp>
          <p:nvSpPr>
            <p:cNvPr id="12" name="Retângulo 11"/>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 name="Retângulo 12"/>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QUEM PODE SOLICITAR INFORMAÇÃO...</a:t>
              </a:r>
              <a:endParaRPr lang="pt-BR" sz="4600" dirty="0"/>
            </a:p>
          </p:txBody>
        </p:sp>
      </p:grpSp>
    </p:spTree>
    <p:extLst>
      <p:ext uri="{BB962C8B-B14F-4D97-AF65-F5344CB8AC3E}">
        <p14:creationId xmlns:p14="http://schemas.microsoft.com/office/powerpoint/2010/main" val="24881293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br.issworld.com/SiteCollectionImages/ofi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7620" y="1946636"/>
            <a:ext cx="2281473" cy="174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p:cNvSpPr>
            <a:spLocks noChangeArrowheads="1"/>
          </p:cNvSpPr>
          <p:nvPr/>
        </p:nvSpPr>
        <p:spPr bwMode="auto">
          <a:xfrm>
            <a:off x="0" y="1812942"/>
            <a:ext cx="86441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eaLnBrk="0" fontAlgn="auto" hangingPunct="0">
              <a:spcBef>
                <a:spcPct val="20000"/>
              </a:spcBef>
              <a:spcAft>
                <a:spcPts val="0"/>
              </a:spcAft>
              <a:defRPr/>
            </a:pPr>
            <a:r>
              <a:rPr lang="pt-BR" sz="2400" kern="0" dirty="0">
                <a:solidFill>
                  <a:sysClr val="windowText" lastClr="000000"/>
                </a:solidFill>
                <a:latin typeface="Arial" charset="0"/>
                <a:cs typeface="+mn-cs"/>
              </a:rPr>
              <a:t>	</a:t>
            </a:r>
            <a:r>
              <a:rPr lang="pt-BR" sz="2400" kern="0" dirty="0" smtClean="0">
                <a:solidFill>
                  <a:sysClr val="windowText" lastClr="000000"/>
                </a:solidFill>
                <a:latin typeface="Arial" charset="0"/>
              </a:rPr>
              <a:t>A lei prevê a c</a:t>
            </a:r>
            <a:r>
              <a:rPr lang="pt-BR" sz="2400" kern="0" dirty="0" smtClean="0">
                <a:solidFill>
                  <a:sysClr val="windowText" lastClr="000000"/>
                </a:solidFill>
                <a:latin typeface="Arial" charset="0"/>
                <a:cs typeface="+mn-cs"/>
              </a:rPr>
              <a:t>riação </a:t>
            </a:r>
            <a:r>
              <a:rPr lang="pt-BR" sz="2400" kern="0" dirty="0">
                <a:solidFill>
                  <a:sysClr val="windowText" lastClr="000000"/>
                </a:solidFill>
                <a:latin typeface="Arial" charset="0"/>
                <a:cs typeface="+mn-cs"/>
              </a:rPr>
              <a:t>de</a:t>
            </a:r>
            <a:r>
              <a:rPr lang="pt-BR" sz="2400" b="1" kern="0" dirty="0">
                <a:solidFill>
                  <a:sysClr val="windowText" lastClr="000000"/>
                </a:solidFill>
                <a:latin typeface="Arial" charset="0"/>
                <a:cs typeface="+mn-cs"/>
              </a:rPr>
              <a:t> serviço de informações ao cidadão (SIC)</a:t>
            </a:r>
            <a:r>
              <a:rPr lang="pt-BR" sz="2400" kern="0" dirty="0">
                <a:solidFill>
                  <a:sysClr val="windowText" lastClr="000000"/>
                </a:solidFill>
                <a:latin typeface="Arial" charset="0"/>
                <a:cs typeface="+mn-cs"/>
              </a:rPr>
              <a:t> para atendimento ao solicitante (art. 9º).</a:t>
            </a:r>
          </a:p>
        </p:txBody>
      </p:sp>
      <p:sp>
        <p:nvSpPr>
          <p:cNvPr id="9" name="Rectangle 2"/>
          <p:cNvSpPr>
            <a:spLocks noChangeArrowheads="1"/>
          </p:cNvSpPr>
          <p:nvPr/>
        </p:nvSpPr>
        <p:spPr bwMode="auto">
          <a:xfrm>
            <a:off x="380352" y="2820224"/>
            <a:ext cx="10369549" cy="30953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FF0000"/>
                </a:solidFill>
                <a:latin typeface="Arial" pitchFamily="34" charset="0"/>
                <a:cs typeface="Arial" pitchFamily="34" charset="0"/>
              </a:rPr>
              <a:t>Objetivos do SIC:</a:t>
            </a:r>
          </a:p>
          <a:p>
            <a:pPr defTabSz="449263">
              <a:buClr>
                <a:srgbClr val="000000"/>
              </a:buClr>
              <a:buSzPct val="100000"/>
              <a:buFont typeface="Times New Roman" pitchFamily="16"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b="1" dirty="0">
              <a:solidFill>
                <a:srgbClr val="FF0000"/>
              </a:solidFill>
              <a:latin typeface="Arial" pitchFamily="34" charset="0"/>
              <a:cs typeface="Arial" pitchFamily="34" charset="0"/>
            </a:endParaRPr>
          </a:p>
          <a:p>
            <a:pPr marL="1085850" lvl="1" indent="-342900"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atender</a:t>
            </a:r>
            <a:r>
              <a:rPr lang="pt-BR" sz="1600" b="1" dirty="0">
                <a:solidFill>
                  <a:srgbClr val="000000"/>
                </a:solidFill>
                <a:latin typeface="Arial" pitchFamily="34" charset="0"/>
                <a:cs typeface="Arial" pitchFamily="34" charset="0"/>
              </a:rPr>
              <a:t> </a:t>
            </a:r>
            <a:r>
              <a:rPr lang="pt-BR" sz="2000" b="1" dirty="0">
                <a:solidFill>
                  <a:srgbClr val="000000"/>
                </a:solidFill>
                <a:latin typeface="Arial" pitchFamily="34" charset="0"/>
                <a:cs typeface="Arial" pitchFamily="34" charset="0"/>
              </a:rPr>
              <a:t>e orientar </a:t>
            </a:r>
            <a:r>
              <a:rPr lang="pt-BR" sz="2000" dirty="0">
                <a:solidFill>
                  <a:srgbClr val="000000"/>
                </a:solidFill>
                <a:latin typeface="Arial" pitchFamily="34" charset="0"/>
                <a:cs typeface="Arial" pitchFamily="34" charset="0"/>
              </a:rPr>
              <a:t>o público </a:t>
            </a:r>
            <a:r>
              <a:rPr lang="pt-BR" dirty="0">
                <a:solidFill>
                  <a:srgbClr val="000000"/>
                </a:solidFill>
                <a:latin typeface="Arial" pitchFamily="34" charset="0"/>
                <a:cs typeface="Arial" pitchFamily="34" charset="0"/>
              </a:rPr>
              <a:t>quanto</a:t>
            </a:r>
            <a:r>
              <a:rPr lang="pt-BR" sz="2000" dirty="0">
                <a:solidFill>
                  <a:srgbClr val="000000"/>
                </a:solidFill>
                <a:latin typeface="Arial" pitchFamily="34" charset="0"/>
                <a:cs typeface="Arial" pitchFamily="34" charset="0"/>
              </a:rPr>
              <a:t> ao acesso a informações;</a:t>
            </a:r>
          </a:p>
          <a:p>
            <a:pPr marL="342900" indent="-342900"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dirty="0">
              <a:solidFill>
                <a:srgbClr val="000000"/>
              </a:solidFill>
              <a:latin typeface="Arial" pitchFamily="34" charset="0"/>
              <a:cs typeface="Arial" pitchFamily="34" charset="0"/>
            </a:endParaRPr>
          </a:p>
          <a:p>
            <a:pPr marL="1085850" lvl="1" indent="-342900"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informar</a:t>
            </a:r>
            <a:r>
              <a:rPr lang="pt-BR" sz="2000" dirty="0">
                <a:solidFill>
                  <a:srgbClr val="000000"/>
                </a:solidFill>
                <a:latin typeface="Arial" pitchFamily="34" charset="0"/>
                <a:cs typeface="Arial" pitchFamily="34" charset="0"/>
              </a:rPr>
              <a:t> sobre a tramitação de documentos nas suas respectivas unidades;</a:t>
            </a:r>
          </a:p>
          <a:p>
            <a:pPr marL="342900" indent="-342900"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dirty="0">
              <a:solidFill>
                <a:srgbClr val="000000"/>
              </a:solidFill>
              <a:latin typeface="Arial" pitchFamily="34" charset="0"/>
              <a:cs typeface="Arial" pitchFamily="34" charset="0"/>
            </a:endParaRPr>
          </a:p>
          <a:p>
            <a:pPr marL="1085850" lvl="1" indent="-342900"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dirty="0">
                <a:solidFill>
                  <a:srgbClr val="000000"/>
                </a:solidFill>
                <a:latin typeface="Arial" pitchFamily="34" charset="0"/>
                <a:cs typeface="Arial" pitchFamily="34" charset="0"/>
              </a:rPr>
              <a:t>protocolizar</a:t>
            </a:r>
            <a:r>
              <a:rPr lang="pt-BR" sz="2000" dirty="0">
                <a:solidFill>
                  <a:srgbClr val="000000"/>
                </a:solidFill>
                <a:latin typeface="Arial" pitchFamily="34" charset="0"/>
                <a:cs typeface="Arial" pitchFamily="34" charset="0"/>
              </a:rPr>
              <a:t> documentos e requerimentos de acesso a informações.</a:t>
            </a:r>
          </a:p>
          <a:p>
            <a:pPr marL="1085850" lvl="1" indent="-342900"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dirty="0">
              <a:solidFill>
                <a:srgbClr val="000000"/>
              </a:solidFill>
              <a:latin typeface="Arial" pitchFamily="34" charset="0"/>
              <a:cs typeface="Arial" pitchFamily="34" charset="0"/>
            </a:endParaRPr>
          </a:p>
          <a:p>
            <a:pPr marL="1085850" lvl="1" indent="-342900"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b="1" kern="0" dirty="0">
                <a:solidFill>
                  <a:srgbClr val="000000"/>
                </a:solidFill>
                <a:latin typeface="Arial" pitchFamily="34" charset="0"/>
                <a:ea typeface="Lucida Sans Unicode" pitchFamily="34" charset="0"/>
                <a:cs typeface="Arial" pitchFamily="34" charset="0"/>
              </a:rPr>
              <a:t>conceder o acesso imediato </a:t>
            </a:r>
            <a:r>
              <a:rPr lang="pt-BR" sz="2000" kern="0" dirty="0">
                <a:solidFill>
                  <a:srgbClr val="000000"/>
                </a:solidFill>
                <a:latin typeface="Arial" pitchFamily="34" charset="0"/>
                <a:ea typeface="Lucida Sans Unicode" pitchFamily="34" charset="0"/>
                <a:cs typeface="Arial" pitchFamily="34" charset="0"/>
              </a:rPr>
              <a:t>à informação disponível</a:t>
            </a:r>
          </a:p>
          <a:p>
            <a:pPr marL="1085850" lvl="1" indent="-342900" defTabSz="449263">
              <a:buClr>
                <a:srgbClr val="000000"/>
              </a:buClr>
              <a:buSzPct val="100000"/>
              <a:buFont typeface="Wingdings" pitchFamily="2" charset="2"/>
              <a:buChar char="ü"/>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pt-BR" sz="2000" dirty="0">
              <a:solidFill>
                <a:srgbClr val="000000"/>
              </a:solidFill>
              <a:latin typeface="Arial" pitchFamily="34" charset="0"/>
              <a:cs typeface="Arial" pitchFamily="34" charset="0"/>
            </a:endParaRPr>
          </a:p>
        </p:txBody>
      </p:sp>
      <p:grpSp>
        <p:nvGrpSpPr>
          <p:cNvPr id="7" name="Grupo 6"/>
          <p:cNvGrpSpPr/>
          <p:nvPr/>
        </p:nvGrpSpPr>
        <p:grpSpPr>
          <a:xfrm>
            <a:off x="-217284" y="817752"/>
            <a:ext cx="12693315" cy="929568"/>
            <a:chOff x="-217284" y="817752"/>
            <a:chExt cx="12693315" cy="929568"/>
          </a:xfrm>
        </p:grpSpPr>
        <p:sp>
          <p:nvSpPr>
            <p:cNvPr id="10" name="Retângulo 9"/>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tângulo 10"/>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COMO SOLICITAR INFORMAÇÃO?</a:t>
              </a:r>
              <a:endParaRPr lang="pt-BR" sz="4600" dirty="0"/>
            </a:p>
          </p:txBody>
        </p:sp>
      </p:grpSp>
      <p:sp>
        <p:nvSpPr>
          <p:cNvPr id="12" name="Rectangle 1"/>
          <p:cNvSpPr>
            <a:spLocks noChangeArrowheads="1"/>
          </p:cNvSpPr>
          <p:nvPr/>
        </p:nvSpPr>
        <p:spPr bwMode="auto">
          <a:xfrm>
            <a:off x="380352" y="6016122"/>
            <a:ext cx="11162816" cy="701549"/>
          </a:xfrm>
          <a:prstGeom prst="rect">
            <a:avLst/>
          </a:prstGeom>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lIns="90000" tIns="45000" rIns="90000" bIns="45000"/>
          <a:lstStyle/>
          <a:p>
            <a:pPr algn="just" defTabSz="449263">
              <a:buClr>
                <a:srgbClr val="000000"/>
              </a:buClr>
              <a:buSzPct val="100000"/>
              <a:buFont typeface="Times New Roman" pitchFamily="18" charset="0"/>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pt-BR" sz="2000" dirty="0">
                <a:solidFill>
                  <a:schemeClr val="bg1"/>
                </a:solidFill>
                <a:latin typeface="Arial" pitchFamily="34" charset="0"/>
                <a:cs typeface="Arial" pitchFamily="34" charset="0"/>
              </a:rPr>
              <a:t>Art. 10, § 2º - Os órgãos e entidades do poder público </a:t>
            </a:r>
            <a:r>
              <a:rPr lang="pt-BR" sz="2000" b="1" dirty="0">
                <a:solidFill>
                  <a:schemeClr val="bg1"/>
                </a:solidFill>
                <a:latin typeface="Arial" pitchFamily="34" charset="0"/>
                <a:cs typeface="Arial" pitchFamily="34" charset="0"/>
              </a:rPr>
              <a:t>devem</a:t>
            </a:r>
            <a:r>
              <a:rPr lang="pt-BR" sz="2000" dirty="0">
                <a:solidFill>
                  <a:schemeClr val="bg1"/>
                </a:solidFill>
                <a:latin typeface="Arial" pitchFamily="34" charset="0"/>
                <a:cs typeface="Arial" pitchFamily="34" charset="0"/>
              </a:rPr>
              <a:t> viabilizar alternativa de encaminhamento de pedidos de acesso por meio de seus </a:t>
            </a:r>
            <a:r>
              <a:rPr lang="pt-BR" sz="2000" b="1" dirty="0">
                <a:solidFill>
                  <a:schemeClr val="bg1"/>
                </a:solidFill>
                <a:latin typeface="Arial" pitchFamily="34" charset="0"/>
                <a:cs typeface="Arial" pitchFamily="34" charset="0"/>
              </a:rPr>
              <a:t>sítios oficiais na internet.</a:t>
            </a:r>
            <a:endParaRPr lang="pt-BR" sz="1600" dirty="0">
              <a:solidFill>
                <a:schemeClr val="bg1"/>
              </a:solidFill>
              <a:latin typeface="Arial" pitchFamily="34" charset="0"/>
              <a:cs typeface="Arial"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6264" y="5032261"/>
            <a:ext cx="2238449" cy="98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7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812132126"/>
              </p:ext>
            </p:extLst>
          </p:nvPr>
        </p:nvGraphicFramePr>
        <p:xfrm>
          <a:off x="601495" y="3144788"/>
          <a:ext cx="11137237" cy="2016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3" name="CaixaDeTexto 9"/>
          <p:cNvSpPr txBox="1">
            <a:spLocks noChangeArrowheads="1"/>
          </p:cNvSpPr>
          <p:nvPr/>
        </p:nvSpPr>
        <p:spPr bwMode="auto">
          <a:xfrm>
            <a:off x="669664" y="2331158"/>
            <a:ext cx="11233151"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defRPr>
                <a:solidFill>
                  <a:schemeClr val="tx1"/>
                </a:solidFill>
                <a:latin typeface="Times New Roman" pitchFamily="18" charset="0"/>
                <a:cs typeface="Lucida Sans Unicode" pitchFamily="34" charset="0"/>
              </a:defRPr>
            </a:lvl1pPr>
            <a:lvl2pPr marL="742950" indent="-285750" defTabSz="449263" eaLnBrk="0" hangingPunct="0">
              <a:defRPr>
                <a:solidFill>
                  <a:schemeClr val="tx1"/>
                </a:solidFill>
                <a:latin typeface="Times New Roman" pitchFamily="18" charset="0"/>
                <a:cs typeface="Lucida Sans Unicode" pitchFamily="34" charset="0"/>
              </a:defRPr>
            </a:lvl2pPr>
            <a:lvl3pPr marL="1143000" indent="-228600" defTabSz="449263" eaLnBrk="0" hangingPunct="0">
              <a:defRPr>
                <a:solidFill>
                  <a:schemeClr val="tx1"/>
                </a:solidFill>
                <a:latin typeface="Times New Roman" pitchFamily="18" charset="0"/>
                <a:cs typeface="Lucida Sans Unicode" pitchFamily="34" charset="0"/>
              </a:defRPr>
            </a:lvl3pPr>
            <a:lvl4pPr marL="1600200" indent="-228600" defTabSz="449263" eaLnBrk="0" hangingPunct="0">
              <a:defRPr>
                <a:solidFill>
                  <a:schemeClr val="tx1"/>
                </a:solidFill>
                <a:latin typeface="Times New Roman" pitchFamily="18" charset="0"/>
                <a:cs typeface="Lucida Sans Unicode" pitchFamily="34" charset="0"/>
              </a:defRPr>
            </a:lvl4pPr>
            <a:lvl5pPr marL="2057400" indent="-228600" defTabSz="449263" eaLnBrk="0" hangingPunct="0">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algn="ctr" eaLnBrk="1">
              <a:lnSpc>
                <a:spcPct val="93000"/>
              </a:lnSpc>
              <a:buClr>
                <a:srgbClr val="000000"/>
              </a:buClr>
              <a:buSzPct val="100000"/>
              <a:buFont typeface="Times New Roman" pitchFamily="18" charset="0"/>
              <a:buNone/>
            </a:pPr>
            <a:r>
              <a:rPr lang="pt-BR" altLang="en-US" sz="2400" b="1" dirty="0">
                <a:solidFill>
                  <a:srgbClr val="000000"/>
                </a:solidFill>
                <a:latin typeface="Arial" pitchFamily="34" charset="0"/>
              </a:rPr>
              <a:t>FLUXO DA TRANSPARÊNCIA PASSIVA</a:t>
            </a:r>
          </a:p>
        </p:txBody>
      </p:sp>
      <p:grpSp>
        <p:nvGrpSpPr>
          <p:cNvPr id="6" name="Grupo 5"/>
          <p:cNvGrpSpPr/>
          <p:nvPr/>
        </p:nvGrpSpPr>
        <p:grpSpPr>
          <a:xfrm>
            <a:off x="-217284" y="817752"/>
            <a:ext cx="12693315" cy="929568"/>
            <a:chOff x="-217284" y="817752"/>
            <a:chExt cx="12693315" cy="929568"/>
          </a:xfrm>
        </p:grpSpPr>
        <p:sp>
          <p:nvSpPr>
            <p:cNvPr id="7" name="Retângulo 6"/>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tângulo 7"/>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COMO SOLICITAR INFORMAÇÃO?</a:t>
              </a:r>
              <a:endParaRPr lang="pt-BR" sz="4600" dirty="0"/>
            </a:p>
          </p:txBody>
        </p:sp>
      </p:grpSp>
    </p:spTree>
    <p:extLst>
      <p:ext uri="{BB962C8B-B14F-4D97-AF65-F5344CB8AC3E}">
        <p14:creationId xmlns:p14="http://schemas.microsoft.com/office/powerpoint/2010/main" val="2716739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4294967295"/>
          </p:nvPr>
        </p:nvPicPr>
        <p:blipFill>
          <a:blip r:embed="rId3"/>
          <a:stretch>
            <a:fillRect/>
          </a:stretch>
        </p:blipFill>
        <p:spPr>
          <a:xfrm>
            <a:off x="0" y="1673225"/>
            <a:ext cx="12049125" cy="5184775"/>
          </a:xfrm>
          <a:prstGeom prst="rect">
            <a:avLst/>
          </a:prstGeom>
          <a:ln w="12700">
            <a:solidFill>
              <a:schemeClr val="tx1">
                <a:lumMod val="75000"/>
                <a:lumOff val="25000"/>
              </a:schemeClr>
            </a:solidFill>
          </a:ln>
        </p:spPr>
      </p:pic>
      <p:grpSp>
        <p:nvGrpSpPr>
          <p:cNvPr id="3" name="Grupo 2"/>
          <p:cNvGrpSpPr/>
          <p:nvPr/>
        </p:nvGrpSpPr>
        <p:grpSpPr>
          <a:xfrm>
            <a:off x="-217284" y="817752"/>
            <a:ext cx="12693315" cy="929568"/>
            <a:chOff x="-217284" y="817752"/>
            <a:chExt cx="12693315" cy="929568"/>
          </a:xfrm>
        </p:grpSpPr>
        <p:sp>
          <p:nvSpPr>
            <p:cNvPr id="5" name="Retângulo 4"/>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Retângulo 5"/>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COMO SOLICITAR INFORMAÇÃO?</a:t>
              </a:r>
              <a:endParaRPr lang="pt-BR" sz="4600" dirty="0"/>
            </a:p>
          </p:txBody>
        </p:sp>
      </p:grpSp>
    </p:spTree>
    <p:extLst>
      <p:ext uri="{BB962C8B-B14F-4D97-AF65-F5344CB8AC3E}">
        <p14:creationId xmlns:p14="http://schemas.microsoft.com/office/powerpoint/2010/main" val="263816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1199552" y="2184402"/>
            <a:ext cx="10320867"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1pPr>
            <a:lvl2pPr marL="742950" indent="-285750"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2pPr>
            <a:lvl3pPr marL="11430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3pPr>
            <a:lvl4pPr marL="16002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4pPr>
            <a:lvl5pPr marL="20574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Times New Roman" pitchFamily="18" charset="0"/>
                <a:cs typeface="Lucida Sans Unicode" pitchFamily="34" charset="0"/>
              </a:defRPr>
            </a:lvl9pPr>
          </a:lstStyle>
          <a:p>
            <a:pPr algn="ctr" eaLnBrk="1">
              <a:buClr>
                <a:srgbClr val="000000"/>
              </a:buClr>
              <a:buSzPct val="100000"/>
              <a:buFont typeface="Times New Roman" pitchFamily="18" charset="0"/>
              <a:buNone/>
            </a:pPr>
            <a:r>
              <a:rPr lang="pt-BR" altLang="en-US" sz="2000" b="1" dirty="0">
                <a:solidFill>
                  <a:srgbClr val="000000"/>
                </a:solidFill>
                <a:latin typeface="Arial" pitchFamily="34" charset="0"/>
              </a:rPr>
              <a:t>E SE O PEDIDO DE ACESSO À INFORMAÇÃO FOR NEGADO?</a:t>
            </a:r>
          </a:p>
        </p:txBody>
      </p:sp>
      <p:sp>
        <p:nvSpPr>
          <p:cNvPr id="45059" name="Elipse 1"/>
          <p:cNvSpPr>
            <a:spLocks noChangeArrowheads="1"/>
          </p:cNvSpPr>
          <p:nvPr/>
        </p:nvSpPr>
        <p:spPr bwMode="auto">
          <a:xfrm>
            <a:off x="5305455" y="2737032"/>
            <a:ext cx="1729317" cy="1289050"/>
          </a:xfrm>
          <a:prstGeom prst="ellipse">
            <a:avLst/>
          </a:prstGeom>
          <a:solidFill>
            <a:srgbClr val="FF3300"/>
          </a:solidFill>
          <a:ln w="9525" algn="ctr">
            <a:solidFill>
              <a:schemeClr val="tx1"/>
            </a:solidFill>
            <a:round/>
            <a:headEnd/>
            <a:tailEnd/>
          </a:ln>
        </p:spPr>
        <p:txBody>
          <a:bodyPr/>
          <a:lstStyle>
            <a:lvl1pPr defTabSz="449263" eaLnBrk="0" hangingPunct="0">
              <a:defRPr>
                <a:solidFill>
                  <a:schemeClr val="tx1"/>
                </a:solidFill>
                <a:latin typeface="Times New Roman" pitchFamily="18" charset="0"/>
                <a:cs typeface="Lucida Sans Unicode" pitchFamily="34" charset="0"/>
              </a:defRPr>
            </a:lvl1pPr>
            <a:lvl2pPr marL="742950" indent="-285750" defTabSz="449263" eaLnBrk="0" hangingPunct="0">
              <a:defRPr>
                <a:solidFill>
                  <a:schemeClr val="tx1"/>
                </a:solidFill>
                <a:latin typeface="Times New Roman" pitchFamily="18" charset="0"/>
                <a:cs typeface="Lucida Sans Unicode" pitchFamily="34" charset="0"/>
              </a:defRPr>
            </a:lvl2pPr>
            <a:lvl3pPr marL="1143000" indent="-228600" defTabSz="449263" eaLnBrk="0" hangingPunct="0">
              <a:defRPr>
                <a:solidFill>
                  <a:schemeClr val="tx1"/>
                </a:solidFill>
                <a:latin typeface="Times New Roman" pitchFamily="18" charset="0"/>
                <a:cs typeface="Lucida Sans Unicode" pitchFamily="34" charset="0"/>
              </a:defRPr>
            </a:lvl3pPr>
            <a:lvl4pPr marL="1600200" indent="-228600" defTabSz="449263" eaLnBrk="0" hangingPunct="0">
              <a:defRPr>
                <a:solidFill>
                  <a:schemeClr val="tx1"/>
                </a:solidFill>
                <a:latin typeface="Times New Roman" pitchFamily="18" charset="0"/>
                <a:cs typeface="Lucida Sans Unicode" pitchFamily="34" charset="0"/>
              </a:defRPr>
            </a:lvl4pPr>
            <a:lvl5pPr marL="2057400" indent="-228600" defTabSz="449263" eaLnBrk="0" hangingPunct="0">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algn="ctr" eaLnBrk="1">
              <a:lnSpc>
                <a:spcPct val="93000"/>
              </a:lnSpc>
              <a:buClr>
                <a:srgbClr val="000000"/>
              </a:buClr>
              <a:buSzPct val="100000"/>
              <a:buFont typeface="Times New Roman" pitchFamily="18" charset="0"/>
              <a:buNone/>
            </a:pPr>
            <a:r>
              <a:rPr lang="pt-BR" altLang="en-US" sz="6000" b="1">
                <a:solidFill>
                  <a:srgbClr val="FFFF00"/>
                </a:solidFill>
                <a:latin typeface="Arial" pitchFamily="34" charset="0"/>
              </a:rPr>
              <a:t>?</a:t>
            </a:r>
          </a:p>
        </p:txBody>
      </p:sp>
      <p:sp>
        <p:nvSpPr>
          <p:cNvPr id="37893" name="Pergaminho horizontal 3"/>
          <p:cNvSpPr>
            <a:spLocks noChangeArrowheads="1"/>
          </p:cNvSpPr>
          <p:nvPr/>
        </p:nvSpPr>
        <p:spPr bwMode="auto">
          <a:xfrm>
            <a:off x="1463078" y="4254108"/>
            <a:ext cx="9793816" cy="1943100"/>
          </a:xfrm>
          <a:prstGeom prst="horizontalScroll">
            <a:avLst>
              <a:gd name="adj" fmla="val 12500"/>
            </a:avLst>
          </a:prstGeom>
          <a:solidFill>
            <a:schemeClr val="accent2"/>
          </a:solidFill>
          <a:ln>
            <a:headEnd/>
            <a:tailEnd/>
          </a:ln>
        </p:spPr>
        <p:style>
          <a:lnRef idx="3">
            <a:schemeClr val="lt1"/>
          </a:lnRef>
          <a:fillRef idx="1">
            <a:schemeClr val="accent1"/>
          </a:fillRef>
          <a:effectRef idx="1">
            <a:schemeClr val="accent1"/>
          </a:effectRef>
          <a:fontRef idx="minor">
            <a:schemeClr val="lt1"/>
          </a:fontRef>
        </p:style>
        <p:txBody>
          <a:bodyPr/>
          <a:lstStyle/>
          <a:p>
            <a:pPr defTabSz="449263" hangingPunct="0">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endParaRPr lang="pt-BR" dirty="0">
              <a:solidFill>
                <a:srgbClr val="000000"/>
              </a:solidFill>
            </a:endParaRPr>
          </a:p>
          <a:p>
            <a:pPr algn="ctr" defTabSz="449263" hangingPunct="0">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pt-BR" sz="2000" b="1" dirty="0">
                <a:solidFill>
                  <a:srgbClr val="000000"/>
                </a:solidFill>
              </a:rPr>
              <a:t>Art. 14 - É direito do requerente obter o </a:t>
            </a:r>
            <a:r>
              <a:rPr lang="pt-BR" sz="2000" b="1" u="sng" dirty="0">
                <a:solidFill>
                  <a:srgbClr val="FFFF00"/>
                </a:solidFill>
              </a:rPr>
              <a:t>inteiro teor de decisão de negativa de acesso</a:t>
            </a:r>
            <a:r>
              <a:rPr lang="pt-BR" sz="2000" b="1" dirty="0">
                <a:solidFill>
                  <a:srgbClr val="000000"/>
                </a:solidFill>
              </a:rPr>
              <a:t>, por certidão ou cópia. </a:t>
            </a:r>
          </a:p>
        </p:txBody>
      </p:sp>
      <p:grpSp>
        <p:nvGrpSpPr>
          <p:cNvPr id="5" name="Grupo 4"/>
          <p:cNvGrpSpPr/>
          <p:nvPr/>
        </p:nvGrpSpPr>
        <p:grpSpPr>
          <a:xfrm>
            <a:off x="-217284" y="817752"/>
            <a:ext cx="12693315" cy="929568"/>
            <a:chOff x="-217284" y="817752"/>
            <a:chExt cx="12693315" cy="929568"/>
          </a:xfrm>
        </p:grpSpPr>
        <p:sp>
          <p:nvSpPr>
            <p:cNvPr id="6" name="Retângulo 5"/>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tângulo 6"/>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COMO SOLICITAR INFORMAÇÃO?</a:t>
              </a:r>
              <a:endParaRPr lang="pt-BR" sz="4600" dirty="0"/>
            </a:p>
          </p:txBody>
        </p:sp>
      </p:grpSp>
    </p:spTree>
    <p:extLst>
      <p:ext uri="{BB962C8B-B14F-4D97-AF65-F5344CB8AC3E}">
        <p14:creationId xmlns:p14="http://schemas.microsoft.com/office/powerpoint/2010/main" val="2191300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60858773"/>
              </p:ext>
            </p:extLst>
          </p:nvPr>
        </p:nvGraphicFramePr>
        <p:xfrm>
          <a:off x="707571" y="1948543"/>
          <a:ext cx="10848407" cy="4350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o 4"/>
          <p:cNvGrpSpPr/>
          <p:nvPr/>
        </p:nvGrpSpPr>
        <p:grpSpPr>
          <a:xfrm>
            <a:off x="-271604" y="786559"/>
            <a:ext cx="12693315" cy="929568"/>
            <a:chOff x="-217284" y="817752"/>
            <a:chExt cx="12693315" cy="929568"/>
          </a:xfrm>
        </p:grpSpPr>
        <p:sp>
          <p:nvSpPr>
            <p:cNvPr id="6" name="Retângulo 5"/>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tângulo 6"/>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RECURSOS</a:t>
              </a:r>
              <a:endParaRPr lang="pt-BR" sz="4600" dirty="0"/>
            </a:p>
          </p:txBody>
        </p:sp>
      </p:grpSp>
    </p:spTree>
    <p:extLst>
      <p:ext uri="{BB962C8B-B14F-4D97-AF65-F5344CB8AC3E}">
        <p14:creationId xmlns:p14="http://schemas.microsoft.com/office/powerpoint/2010/main" val="2844893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271604" y="786559"/>
            <a:ext cx="12693315" cy="929568"/>
            <a:chOff x="-217284" y="817752"/>
            <a:chExt cx="12693315" cy="929568"/>
          </a:xfrm>
        </p:grpSpPr>
        <p:sp>
          <p:nvSpPr>
            <p:cNvPr id="6" name="Retângulo 5"/>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tângulo 6"/>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RECURSOS – PEF – 4 NÍVEIS</a:t>
              </a:r>
              <a:endParaRPr lang="pt-BR" sz="4600" dirty="0"/>
            </a:p>
          </p:txBody>
        </p:sp>
      </p:gr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361" y="1897793"/>
            <a:ext cx="9036496" cy="476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1879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726970" y="1979626"/>
            <a:ext cx="10696165" cy="1384995"/>
          </a:xfrm>
          <a:prstGeom prst="rect">
            <a:avLst/>
          </a:prstGeom>
          <a:solidFill>
            <a:schemeClr val="accent2">
              <a:lumMod val="75000"/>
            </a:schemeClr>
          </a:solidFill>
          <a:ln>
            <a:headEnd/>
            <a:tailEnd/>
          </a:ln>
        </p:spPr>
        <p:style>
          <a:lnRef idx="3">
            <a:schemeClr val="lt1"/>
          </a:lnRef>
          <a:fillRef idx="1">
            <a:schemeClr val="accent5"/>
          </a:fillRef>
          <a:effectRef idx="1">
            <a:schemeClr val="accent5"/>
          </a:effectRef>
          <a:fontRef idx="minor">
            <a:schemeClr val="lt1"/>
          </a:fontRef>
        </p:style>
        <p:txBody>
          <a:bodyPr wrap="square" anchor="ctr">
            <a:spAutoFit/>
          </a:bodyPr>
          <a:lstStyle/>
          <a:p>
            <a:pPr algn="ctr" fontAlgn="auto">
              <a:spcBef>
                <a:spcPct val="50000"/>
              </a:spcBef>
              <a:spcAft>
                <a:spcPts val="0"/>
              </a:spcAft>
              <a:defRPr/>
            </a:pPr>
            <a:r>
              <a:rPr lang="pt-BR" sz="2800" kern="0" dirty="0">
                <a:solidFill>
                  <a:schemeClr val="bg1"/>
                </a:solidFill>
                <a:latin typeface="Arial" pitchFamily="34" charset="0"/>
                <a:cs typeface="Arial" pitchFamily="34" charset="0"/>
              </a:rPr>
              <a:t>A lei prevê a criação de </a:t>
            </a:r>
            <a:r>
              <a:rPr lang="pt-BR" sz="2800" b="1" kern="0" dirty="0">
                <a:solidFill>
                  <a:schemeClr val="bg1"/>
                </a:solidFill>
                <a:latin typeface="Arial" pitchFamily="34" charset="0"/>
                <a:cs typeface="Arial" pitchFamily="34" charset="0"/>
              </a:rPr>
              <a:t>área específica nos sítios eletrônicos </a:t>
            </a:r>
            <a:r>
              <a:rPr lang="pt-BR" sz="2800" kern="0" dirty="0">
                <a:solidFill>
                  <a:schemeClr val="bg1"/>
                </a:solidFill>
                <a:latin typeface="Arial" pitchFamily="34" charset="0"/>
                <a:cs typeface="Arial" pitchFamily="34" charset="0"/>
              </a:rPr>
              <a:t>dos órgãos e entidades </a:t>
            </a:r>
            <a:r>
              <a:rPr lang="pt-BR" sz="2800" b="1" kern="0" dirty="0">
                <a:solidFill>
                  <a:schemeClr val="bg1"/>
                </a:solidFill>
                <a:latin typeface="Arial" pitchFamily="34" charset="0"/>
                <a:cs typeface="Arial" pitchFamily="34" charset="0"/>
              </a:rPr>
              <a:t>para</a:t>
            </a:r>
            <a:r>
              <a:rPr lang="pt-BR" sz="2800" kern="0" dirty="0">
                <a:solidFill>
                  <a:schemeClr val="bg1"/>
                </a:solidFill>
                <a:latin typeface="Arial" pitchFamily="34" charset="0"/>
                <a:cs typeface="Arial" pitchFamily="34" charset="0"/>
              </a:rPr>
              <a:t> disponibilizar as </a:t>
            </a:r>
            <a:r>
              <a:rPr lang="pt-BR" sz="2800" b="1" kern="0" dirty="0">
                <a:solidFill>
                  <a:schemeClr val="bg1"/>
                </a:solidFill>
                <a:latin typeface="Arial" pitchFamily="34" charset="0"/>
                <a:cs typeface="Arial" pitchFamily="34" charset="0"/>
              </a:rPr>
              <a:t>informações de interesse público. </a:t>
            </a:r>
          </a:p>
        </p:txBody>
      </p:sp>
      <p:pic>
        <p:nvPicPr>
          <p:cNvPr id="839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1" y="4799013"/>
            <a:ext cx="141816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6"/>
          <p:cNvSpPr txBox="1">
            <a:spLocks noChangeArrowheads="1"/>
          </p:cNvSpPr>
          <p:nvPr/>
        </p:nvSpPr>
        <p:spPr bwMode="auto">
          <a:xfrm>
            <a:off x="2129367" y="4427538"/>
            <a:ext cx="93472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defTabSz="449263" eaLnBrk="0" hangingPunct="0">
              <a:defRPr>
                <a:solidFill>
                  <a:schemeClr val="tx1"/>
                </a:solidFill>
                <a:latin typeface="Times New Roman" pitchFamily="18" charset="0"/>
                <a:cs typeface="Lucida Sans Unicode" pitchFamily="34" charset="0"/>
              </a:defRPr>
            </a:lvl1pPr>
            <a:lvl2pPr marL="742950" indent="-285750" defTabSz="449263" eaLnBrk="0" hangingPunct="0">
              <a:defRPr>
                <a:solidFill>
                  <a:schemeClr val="tx1"/>
                </a:solidFill>
                <a:latin typeface="Times New Roman" pitchFamily="18" charset="0"/>
                <a:cs typeface="Lucida Sans Unicode" pitchFamily="34" charset="0"/>
              </a:defRPr>
            </a:lvl2pPr>
            <a:lvl3pPr marL="1143000" indent="-228600" defTabSz="449263" eaLnBrk="0" hangingPunct="0">
              <a:defRPr>
                <a:solidFill>
                  <a:schemeClr val="tx1"/>
                </a:solidFill>
                <a:latin typeface="Times New Roman" pitchFamily="18" charset="0"/>
                <a:cs typeface="Lucida Sans Unicode" pitchFamily="34" charset="0"/>
              </a:defRPr>
            </a:lvl3pPr>
            <a:lvl4pPr marL="1600200" indent="-228600" defTabSz="449263" eaLnBrk="0" hangingPunct="0">
              <a:defRPr>
                <a:solidFill>
                  <a:schemeClr val="tx1"/>
                </a:solidFill>
                <a:latin typeface="Times New Roman" pitchFamily="18" charset="0"/>
                <a:cs typeface="Lucida Sans Unicode" pitchFamily="34" charset="0"/>
              </a:defRPr>
            </a:lvl4pPr>
            <a:lvl5pPr marL="2057400" indent="-228600" defTabSz="449263" eaLnBrk="0" hangingPunct="0">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a:lnSpc>
                <a:spcPct val="93000"/>
              </a:lnSpc>
              <a:buClr>
                <a:srgbClr val="000000"/>
              </a:buClr>
              <a:buSzPct val="100000"/>
              <a:buFont typeface="Wingdings" pitchFamily="2" charset="2"/>
              <a:buChar char="ü"/>
            </a:pPr>
            <a:r>
              <a:rPr lang="pt-BR" altLang="en-US" sz="2000" b="1">
                <a:solidFill>
                  <a:srgbClr val="000000"/>
                </a:solidFill>
                <a:latin typeface="Arial" pitchFamily="34" charset="0"/>
                <a:cs typeface="Arial" pitchFamily="34" charset="0"/>
              </a:rPr>
              <a:t>Reduz a demanda </a:t>
            </a:r>
            <a:r>
              <a:rPr lang="pt-BR" altLang="en-US" sz="2000">
                <a:solidFill>
                  <a:srgbClr val="000000"/>
                </a:solidFill>
                <a:latin typeface="Arial" pitchFamily="34" charset="0"/>
                <a:cs typeface="Arial" pitchFamily="34" charset="0"/>
              </a:rPr>
              <a:t>de solicitação de acesso</a:t>
            </a:r>
          </a:p>
          <a:p>
            <a:pPr eaLnBrk="1">
              <a:lnSpc>
                <a:spcPct val="93000"/>
              </a:lnSpc>
              <a:buClr>
                <a:srgbClr val="000000"/>
              </a:buClr>
              <a:buSzPct val="100000"/>
              <a:buFont typeface="Wingdings" pitchFamily="2" charset="2"/>
              <a:buChar char="ü"/>
            </a:pPr>
            <a:endParaRPr lang="pt-BR" altLang="en-US" sz="2000">
              <a:solidFill>
                <a:srgbClr val="000000"/>
              </a:solidFill>
              <a:latin typeface="Arial" pitchFamily="34" charset="0"/>
              <a:cs typeface="Arial" pitchFamily="34" charset="0"/>
            </a:endParaRPr>
          </a:p>
          <a:p>
            <a:pPr eaLnBrk="1">
              <a:lnSpc>
                <a:spcPct val="93000"/>
              </a:lnSpc>
              <a:buClr>
                <a:srgbClr val="000000"/>
              </a:buClr>
              <a:buSzPct val="100000"/>
              <a:buFont typeface="Wingdings" pitchFamily="2" charset="2"/>
              <a:buChar char="ü"/>
            </a:pPr>
            <a:r>
              <a:rPr lang="pt-BR" altLang="en-US" sz="2000" b="1">
                <a:solidFill>
                  <a:srgbClr val="000000"/>
                </a:solidFill>
                <a:latin typeface="Arial" pitchFamily="34" charset="0"/>
                <a:cs typeface="Arial" pitchFamily="34" charset="0"/>
              </a:rPr>
              <a:t>Minimiza</a:t>
            </a:r>
            <a:r>
              <a:rPr lang="pt-BR" altLang="en-US" sz="2000">
                <a:solidFill>
                  <a:srgbClr val="000000"/>
                </a:solidFill>
                <a:latin typeface="Arial" pitchFamily="34" charset="0"/>
                <a:cs typeface="Arial" pitchFamily="34" charset="0"/>
              </a:rPr>
              <a:t> significativamente o </a:t>
            </a:r>
            <a:r>
              <a:rPr lang="pt-BR" altLang="en-US" sz="2000" b="1">
                <a:solidFill>
                  <a:srgbClr val="000000"/>
                </a:solidFill>
                <a:latin typeface="Arial" pitchFamily="34" charset="0"/>
                <a:cs typeface="Arial" pitchFamily="34" charset="0"/>
              </a:rPr>
              <a:t>trabalho e os custos </a:t>
            </a:r>
            <a:r>
              <a:rPr lang="pt-BR" altLang="en-US" sz="2000">
                <a:solidFill>
                  <a:srgbClr val="000000"/>
                </a:solidFill>
                <a:latin typeface="Arial" pitchFamily="34" charset="0"/>
                <a:cs typeface="Arial" pitchFamily="34" charset="0"/>
              </a:rPr>
              <a:t>de processamento e gerenciamento dos pedidos</a:t>
            </a:r>
          </a:p>
          <a:p>
            <a:pPr eaLnBrk="1">
              <a:lnSpc>
                <a:spcPct val="93000"/>
              </a:lnSpc>
              <a:buClr>
                <a:srgbClr val="000000"/>
              </a:buClr>
              <a:buSzPct val="100000"/>
              <a:buFont typeface="Wingdings" pitchFamily="2" charset="2"/>
              <a:buChar char="ü"/>
            </a:pPr>
            <a:endParaRPr lang="pt-BR" altLang="en-US" sz="2000">
              <a:solidFill>
                <a:srgbClr val="000000"/>
              </a:solidFill>
              <a:latin typeface="Arial" pitchFamily="34" charset="0"/>
              <a:cs typeface="Arial" pitchFamily="34" charset="0"/>
            </a:endParaRPr>
          </a:p>
          <a:p>
            <a:pPr eaLnBrk="1">
              <a:lnSpc>
                <a:spcPct val="93000"/>
              </a:lnSpc>
              <a:buClr>
                <a:srgbClr val="000000"/>
              </a:buClr>
              <a:buSzPct val="100000"/>
              <a:buFont typeface="Wingdings" pitchFamily="2" charset="2"/>
              <a:buChar char="ü"/>
            </a:pPr>
            <a:r>
              <a:rPr lang="pt-BR" altLang="en-US" sz="2000" b="1">
                <a:solidFill>
                  <a:srgbClr val="000000"/>
                </a:solidFill>
                <a:latin typeface="Arial" pitchFamily="34" charset="0"/>
                <a:cs typeface="Arial" pitchFamily="34" charset="0"/>
              </a:rPr>
              <a:t>Facilita o acesso </a:t>
            </a:r>
            <a:r>
              <a:rPr lang="pt-BR" altLang="en-US" sz="2000">
                <a:solidFill>
                  <a:srgbClr val="000000"/>
                </a:solidFill>
                <a:latin typeface="Arial" pitchFamily="34" charset="0"/>
                <a:cs typeface="Arial" pitchFamily="34" charset="0"/>
              </a:rPr>
              <a:t>à informação por parte do cidadão.</a:t>
            </a:r>
          </a:p>
        </p:txBody>
      </p:sp>
      <p:sp>
        <p:nvSpPr>
          <p:cNvPr id="11" name="CaixaDeTexto 10"/>
          <p:cNvSpPr txBox="1"/>
          <p:nvPr/>
        </p:nvSpPr>
        <p:spPr>
          <a:xfrm>
            <a:off x="846667" y="3670301"/>
            <a:ext cx="3744384" cy="461963"/>
          </a:xfrm>
          <a:prstGeom prst="rect">
            <a:avLst/>
          </a:prstGeom>
          <a:noFill/>
        </p:spPr>
        <p:txBody>
          <a:bodyPr>
            <a:spAutoFit/>
          </a:bodyPr>
          <a:lstStyle/>
          <a:p>
            <a:pPr fontAlgn="auto">
              <a:spcBef>
                <a:spcPts val="0"/>
              </a:spcBef>
              <a:spcAft>
                <a:spcPts val="0"/>
              </a:spcAft>
              <a:defRPr/>
            </a:pPr>
            <a:r>
              <a:rPr lang="pt-BR" sz="2400" b="1" kern="0" dirty="0" smtClean="0">
                <a:solidFill>
                  <a:srgbClr val="FF0000"/>
                </a:solidFill>
                <a:latin typeface="Arial" pitchFamily="34" charset="0"/>
                <a:cs typeface="Arial" pitchFamily="34" charset="0"/>
              </a:rPr>
              <a:t>VANTAGENS:</a:t>
            </a:r>
            <a:endParaRPr lang="pt-BR" sz="2400" b="1" kern="0" dirty="0">
              <a:solidFill>
                <a:srgbClr val="FF0000"/>
              </a:solidFill>
              <a:latin typeface="Arial" pitchFamily="34" charset="0"/>
              <a:cs typeface="Arial" pitchFamily="34" charset="0"/>
            </a:endParaRPr>
          </a:p>
        </p:txBody>
      </p:sp>
      <p:grpSp>
        <p:nvGrpSpPr>
          <p:cNvPr id="9" name="Grupo 8"/>
          <p:cNvGrpSpPr/>
          <p:nvPr/>
        </p:nvGrpSpPr>
        <p:grpSpPr>
          <a:xfrm>
            <a:off x="-271604" y="786559"/>
            <a:ext cx="12693315" cy="929568"/>
            <a:chOff x="-217284" y="817752"/>
            <a:chExt cx="12693315" cy="929568"/>
          </a:xfrm>
        </p:grpSpPr>
        <p:sp>
          <p:nvSpPr>
            <p:cNvPr id="10" name="Retângulo 9"/>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tângulo 11"/>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TRANSPARÊNCIA ATIVA</a:t>
              </a:r>
              <a:endParaRPr lang="pt-BR" sz="4600" dirty="0"/>
            </a:p>
          </p:txBody>
        </p:sp>
      </p:grpSp>
    </p:spTree>
    <p:extLst>
      <p:ext uri="{BB962C8B-B14F-4D97-AF65-F5344CB8AC3E}">
        <p14:creationId xmlns:p14="http://schemas.microsoft.com/office/powerpoint/2010/main" val="36047643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ChangeArrowheads="1"/>
          </p:cNvSpPr>
          <p:nvPr/>
        </p:nvSpPr>
        <p:spPr bwMode="auto">
          <a:xfrm>
            <a:off x="330634" y="1946495"/>
            <a:ext cx="11697078"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1pPr>
            <a:lvl2pPr marL="1028700" indent="-285750" defTabSz="449263" eaLnBrk="0" hangingPunc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2pPr>
            <a:lvl3pPr marL="1143000" indent="-228600" defTabSz="449263" eaLnBrk="0" hangingPunc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3pPr>
            <a:lvl4pPr marL="1600200" indent="-228600" defTabSz="449263" eaLnBrk="0" hangingPunc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4pPr>
            <a:lvl5pPr marL="2057400" indent="-228600" defTabSz="449263" eaLnBrk="0" hangingPunc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itchFamily="18" charset="0"/>
                <a:cs typeface="Lucida Sans Unicode" pitchFamily="34" charset="0"/>
              </a:defRPr>
            </a:lvl9pPr>
          </a:lstStyle>
          <a:p>
            <a:pPr algn="just" eaLnBrk="1" hangingPunct="1">
              <a:buClr>
                <a:srgbClr val="000000"/>
              </a:buClr>
              <a:buSzPct val="100000"/>
              <a:buFont typeface="Times New Roman" pitchFamily="18" charset="0"/>
              <a:buNone/>
            </a:pPr>
            <a:r>
              <a:rPr lang="pt-BR" altLang="en-US" u="sng" dirty="0" smtClean="0">
                <a:solidFill>
                  <a:srgbClr val="000000"/>
                </a:solidFill>
                <a:latin typeface="Arial" pitchFamily="34" charset="0"/>
              </a:rPr>
              <a:t>Institucional</a:t>
            </a:r>
            <a:r>
              <a:rPr lang="pt-BR" altLang="en-US" u="sng" dirty="0">
                <a:solidFill>
                  <a:srgbClr val="000000"/>
                </a:solidFill>
                <a:latin typeface="Arial" pitchFamily="34" charset="0"/>
              </a:rPr>
              <a:t>:</a:t>
            </a:r>
          </a:p>
          <a:p>
            <a:pPr lvl="1" algn="just" eaLnBrk="1" hangingPunct="1">
              <a:buClr>
                <a:srgbClr val="000000"/>
              </a:buClr>
              <a:buSzPct val="100000"/>
              <a:buFont typeface="Wingdings" pitchFamily="2" charset="2"/>
              <a:buChar char="ü"/>
            </a:pPr>
            <a:r>
              <a:rPr lang="pt-BR" altLang="en-US" b="1" dirty="0">
                <a:solidFill>
                  <a:srgbClr val="000000"/>
                </a:solidFill>
                <a:latin typeface="Arial" pitchFamily="34" charset="0"/>
              </a:rPr>
              <a:t>Competências e estrutura organizacional</a:t>
            </a:r>
            <a:r>
              <a:rPr lang="pt-BR" altLang="en-US" dirty="0">
                <a:solidFill>
                  <a:srgbClr val="000000"/>
                </a:solidFill>
                <a:latin typeface="Arial" pitchFamily="34" charset="0"/>
              </a:rPr>
              <a:t>, </a:t>
            </a:r>
            <a:r>
              <a:rPr lang="pt-BR" altLang="en-US" b="1" dirty="0">
                <a:solidFill>
                  <a:srgbClr val="000000"/>
                </a:solidFill>
                <a:latin typeface="Arial" pitchFamily="34" charset="0"/>
              </a:rPr>
              <a:t>endereços e telefones</a:t>
            </a:r>
            <a:r>
              <a:rPr lang="pt-BR" altLang="en-US" dirty="0">
                <a:solidFill>
                  <a:srgbClr val="000000"/>
                </a:solidFill>
                <a:latin typeface="Arial" pitchFamily="34" charset="0"/>
              </a:rPr>
              <a:t> e </a:t>
            </a:r>
            <a:r>
              <a:rPr lang="pt-BR" altLang="en-US" b="1" dirty="0">
                <a:solidFill>
                  <a:srgbClr val="000000"/>
                </a:solidFill>
                <a:latin typeface="Arial" pitchFamily="34" charset="0"/>
              </a:rPr>
              <a:t>horários de atendimento </a:t>
            </a:r>
            <a:r>
              <a:rPr lang="pt-BR" altLang="en-US" dirty="0">
                <a:solidFill>
                  <a:srgbClr val="000000"/>
                </a:solidFill>
                <a:latin typeface="Arial" pitchFamily="34" charset="0"/>
              </a:rPr>
              <a:t>ao público; </a:t>
            </a:r>
          </a:p>
          <a:p>
            <a:pPr algn="just" eaLnBrk="1" hangingPunct="1">
              <a:buClr>
                <a:srgbClr val="000000"/>
              </a:buClr>
              <a:buSzPct val="100000"/>
              <a:buFont typeface="Times New Roman" pitchFamily="18" charset="0"/>
              <a:buNone/>
            </a:pPr>
            <a:endParaRPr lang="pt-BR" altLang="en-US" sz="1600" b="1" dirty="0">
              <a:solidFill>
                <a:srgbClr val="000000"/>
              </a:solidFill>
              <a:latin typeface="Arial" pitchFamily="34" charset="0"/>
            </a:endParaRPr>
          </a:p>
          <a:p>
            <a:pPr algn="just" eaLnBrk="1" hangingPunct="1">
              <a:buClr>
                <a:srgbClr val="000000"/>
              </a:buClr>
              <a:buSzPct val="100000"/>
              <a:buFont typeface="Times New Roman" pitchFamily="18" charset="0"/>
              <a:buNone/>
            </a:pPr>
            <a:r>
              <a:rPr lang="pt-BR" altLang="en-US" u="sng" dirty="0">
                <a:solidFill>
                  <a:srgbClr val="000000"/>
                </a:solidFill>
                <a:latin typeface="Arial" pitchFamily="34" charset="0"/>
              </a:rPr>
              <a:t>Receitas e Despesas:</a:t>
            </a:r>
          </a:p>
          <a:p>
            <a:pPr lvl="1" algn="just" eaLnBrk="1" hangingPunct="1">
              <a:buClr>
                <a:srgbClr val="000000"/>
              </a:buClr>
              <a:buSzPct val="100000"/>
              <a:buFont typeface="Wingdings" pitchFamily="2" charset="2"/>
              <a:buChar char="ü"/>
            </a:pPr>
            <a:r>
              <a:rPr lang="pt-BR" altLang="en-US" dirty="0">
                <a:solidFill>
                  <a:srgbClr val="000000"/>
                </a:solidFill>
                <a:latin typeface="Arial" pitchFamily="34" charset="0"/>
              </a:rPr>
              <a:t>registros de quaisquer </a:t>
            </a:r>
            <a:r>
              <a:rPr lang="pt-BR" altLang="en-US" b="1" dirty="0">
                <a:solidFill>
                  <a:srgbClr val="000000"/>
                </a:solidFill>
                <a:latin typeface="Arial" pitchFamily="34" charset="0"/>
              </a:rPr>
              <a:t>repasses ou transferências </a:t>
            </a:r>
            <a:r>
              <a:rPr lang="pt-BR" altLang="en-US" dirty="0">
                <a:solidFill>
                  <a:srgbClr val="000000"/>
                </a:solidFill>
                <a:latin typeface="Arial" pitchFamily="34" charset="0"/>
              </a:rPr>
              <a:t>de recursos financeiros e registros das </a:t>
            </a:r>
            <a:r>
              <a:rPr lang="pt-BR" altLang="en-US" b="1" dirty="0">
                <a:solidFill>
                  <a:srgbClr val="000000"/>
                </a:solidFill>
                <a:latin typeface="Arial" pitchFamily="34" charset="0"/>
              </a:rPr>
              <a:t>despesas</a:t>
            </a:r>
            <a:r>
              <a:rPr lang="pt-BR" altLang="en-US" dirty="0">
                <a:solidFill>
                  <a:srgbClr val="000000"/>
                </a:solidFill>
                <a:latin typeface="Arial" pitchFamily="34" charset="0"/>
              </a:rPr>
              <a:t>; </a:t>
            </a:r>
          </a:p>
          <a:p>
            <a:pPr algn="just" eaLnBrk="1" hangingPunct="1">
              <a:buClr>
                <a:srgbClr val="000000"/>
              </a:buClr>
              <a:buSzPct val="100000"/>
              <a:buFont typeface="Times New Roman" pitchFamily="18" charset="0"/>
              <a:buNone/>
            </a:pPr>
            <a:endParaRPr lang="pt-BR" altLang="en-US" sz="1600" u="sng" dirty="0">
              <a:solidFill>
                <a:srgbClr val="000000"/>
              </a:solidFill>
              <a:latin typeface="Arial" pitchFamily="34" charset="0"/>
            </a:endParaRPr>
          </a:p>
          <a:p>
            <a:pPr algn="just" eaLnBrk="1" hangingPunct="1">
              <a:buClr>
                <a:srgbClr val="000000"/>
              </a:buClr>
              <a:buSzPct val="100000"/>
              <a:buFont typeface="Times New Roman" pitchFamily="18" charset="0"/>
              <a:buNone/>
            </a:pPr>
            <a:r>
              <a:rPr lang="pt-BR" altLang="en-US" u="sng" dirty="0">
                <a:solidFill>
                  <a:srgbClr val="000000"/>
                </a:solidFill>
                <a:latin typeface="Arial" pitchFamily="34" charset="0"/>
              </a:rPr>
              <a:t>Licitações e Contratos:</a:t>
            </a:r>
          </a:p>
          <a:p>
            <a:pPr lvl="1" algn="just" eaLnBrk="1" hangingPunct="1">
              <a:buClr>
                <a:srgbClr val="000000"/>
              </a:buClr>
              <a:buSzPct val="100000"/>
              <a:buFont typeface="Wingdings" pitchFamily="2" charset="2"/>
              <a:buChar char="ü"/>
            </a:pPr>
            <a:r>
              <a:rPr lang="pt-BR" altLang="en-US" dirty="0">
                <a:solidFill>
                  <a:srgbClr val="000000"/>
                </a:solidFill>
                <a:latin typeface="Arial" pitchFamily="34" charset="0"/>
              </a:rPr>
              <a:t>informações sobre </a:t>
            </a:r>
            <a:r>
              <a:rPr lang="pt-BR" altLang="en-US" b="1" dirty="0">
                <a:solidFill>
                  <a:srgbClr val="000000"/>
                </a:solidFill>
                <a:latin typeface="Arial" pitchFamily="34" charset="0"/>
              </a:rPr>
              <a:t>procedimentos licitatórios</a:t>
            </a:r>
            <a:r>
              <a:rPr lang="pt-BR" altLang="en-US" dirty="0">
                <a:solidFill>
                  <a:srgbClr val="000000"/>
                </a:solidFill>
                <a:latin typeface="Arial" pitchFamily="34" charset="0"/>
              </a:rPr>
              <a:t>, inclusive editais e resultados, bem como a todos os contratos celebrados; </a:t>
            </a:r>
          </a:p>
          <a:p>
            <a:pPr algn="just" eaLnBrk="1" hangingPunct="1">
              <a:buClr>
                <a:srgbClr val="000000"/>
              </a:buClr>
              <a:buSzPct val="100000"/>
              <a:buFont typeface="Times New Roman" pitchFamily="18" charset="0"/>
              <a:buNone/>
            </a:pPr>
            <a:endParaRPr lang="pt-BR" altLang="en-US" sz="1600" dirty="0">
              <a:solidFill>
                <a:srgbClr val="000000"/>
              </a:solidFill>
              <a:latin typeface="Arial" pitchFamily="34" charset="0"/>
            </a:endParaRPr>
          </a:p>
          <a:p>
            <a:pPr algn="just" eaLnBrk="1" hangingPunct="1">
              <a:buClr>
                <a:srgbClr val="000000"/>
              </a:buClr>
              <a:buSzPct val="100000"/>
              <a:buFont typeface="Times New Roman" pitchFamily="18" charset="0"/>
              <a:buNone/>
            </a:pPr>
            <a:r>
              <a:rPr lang="pt-BR" altLang="en-US" u="sng" dirty="0">
                <a:solidFill>
                  <a:srgbClr val="000000"/>
                </a:solidFill>
                <a:latin typeface="Arial" pitchFamily="34" charset="0"/>
              </a:rPr>
              <a:t>Ações e Programas:</a:t>
            </a:r>
          </a:p>
          <a:p>
            <a:pPr lvl="1" algn="just" eaLnBrk="1" hangingPunct="1">
              <a:buClr>
                <a:srgbClr val="000000"/>
              </a:buClr>
              <a:buSzPct val="100000"/>
              <a:buFont typeface="Wingdings" pitchFamily="2" charset="2"/>
              <a:buChar char="ü"/>
            </a:pPr>
            <a:r>
              <a:rPr lang="pt-BR" altLang="en-US" dirty="0">
                <a:solidFill>
                  <a:srgbClr val="000000"/>
                </a:solidFill>
                <a:latin typeface="Arial" pitchFamily="34" charset="0"/>
              </a:rPr>
              <a:t>dados para acompanhamento de </a:t>
            </a:r>
            <a:r>
              <a:rPr lang="pt-BR" altLang="en-US" b="1" dirty="0">
                <a:solidFill>
                  <a:srgbClr val="000000"/>
                </a:solidFill>
                <a:latin typeface="Arial" pitchFamily="34" charset="0"/>
              </a:rPr>
              <a:t>programas, ações, projetos e obras de órgãos e entidades</a:t>
            </a:r>
            <a:r>
              <a:rPr lang="pt-BR" altLang="en-US" dirty="0">
                <a:solidFill>
                  <a:srgbClr val="000000"/>
                </a:solidFill>
                <a:latin typeface="Arial" pitchFamily="34" charset="0"/>
              </a:rPr>
              <a:t>; </a:t>
            </a:r>
          </a:p>
          <a:p>
            <a:pPr algn="just" eaLnBrk="1" hangingPunct="1">
              <a:buClr>
                <a:srgbClr val="000000"/>
              </a:buClr>
              <a:buSzPct val="100000"/>
              <a:buFont typeface="Times New Roman" pitchFamily="18" charset="0"/>
              <a:buNone/>
            </a:pPr>
            <a:endParaRPr lang="pt-BR" altLang="en-US" sz="1600" dirty="0">
              <a:solidFill>
                <a:srgbClr val="000000"/>
              </a:solidFill>
              <a:latin typeface="Arial" pitchFamily="34" charset="0"/>
            </a:endParaRPr>
          </a:p>
          <a:p>
            <a:pPr algn="just" eaLnBrk="1" hangingPunct="1">
              <a:buClr>
                <a:srgbClr val="000000"/>
              </a:buClr>
              <a:buSzPct val="100000"/>
              <a:buFont typeface="Times New Roman" pitchFamily="18" charset="0"/>
              <a:buNone/>
            </a:pPr>
            <a:r>
              <a:rPr lang="pt-BR" altLang="en-US" u="sng" dirty="0">
                <a:solidFill>
                  <a:srgbClr val="000000"/>
                </a:solidFill>
                <a:latin typeface="Arial" pitchFamily="34" charset="0"/>
              </a:rPr>
              <a:t>Perguntas Frequentes:</a:t>
            </a:r>
          </a:p>
          <a:p>
            <a:pPr lvl="1" algn="just" eaLnBrk="1" hangingPunct="1">
              <a:buClr>
                <a:srgbClr val="000000"/>
              </a:buClr>
              <a:buSzPct val="100000"/>
              <a:buFont typeface="Wingdings" pitchFamily="2" charset="2"/>
              <a:buChar char="ü"/>
            </a:pPr>
            <a:r>
              <a:rPr lang="pt-BR" altLang="en-US" dirty="0">
                <a:solidFill>
                  <a:srgbClr val="000000"/>
                </a:solidFill>
                <a:latin typeface="Arial" pitchFamily="34" charset="0"/>
              </a:rPr>
              <a:t>respostas a </a:t>
            </a:r>
            <a:r>
              <a:rPr lang="pt-BR" altLang="en-US" b="1" dirty="0">
                <a:solidFill>
                  <a:srgbClr val="000000"/>
                </a:solidFill>
                <a:latin typeface="Arial" pitchFamily="34" charset="0"/>
              </a:rPr>
              <a:t>perguntas mais frequentes </a:t>
            </a:r>
            <a:r>
              <a:rPr lang="pt-BR" altLang="en-US" dirty="0">
                <a:solidFill>
                  <a:srgbClr val="000000"/>
                </a:solidFill>
                <a:latin typeface="Arial" pitchFamily="34" charset="0"/>
              </a:rPr>
              <a:t>da sociedade. </a:t>
            </a:r>
          </a:p>
        </p:txBody>
      </p:sp>
      <p:grpSp>
        <p:nvGrpSpPr>
          <p:cNvPr id="3" name="Grupo 2"/>
          <p:cNvGrpSpPr/>
          <p:nvPr/>
        </p:nvGrpSpPr>
        <p:grpSpPr>
          <a:xfrm>
            <a:off x="-271604" y="786559"/>
            <a:ext cx="12693315" cy="929568"/>
            <a:chOff x="-217284" y="817752"/>
            <a:chExt cx="12693315" cy="929568"/>
          </a:xfrm>
        </p:grpSpPr>
        <p:sp>
          <p:nvSpPr>
            <p:cNvPr id="4" name="Retângulo 3"/>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 name="Retângulo 4"/>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TRANSPARÊNCIA ATIVA – ROL MÍNIMO</a:t>
              </a:r>
              <a:endParaRPr lang="pt-BR" sz="4600" dirty="0"/>
            </a:p>
          </p:txBody>
        </p:sp>
      </p:grpSp>
    </p:spTree>
    <p:extLst>
      <p:ext uri="{BB962C8B-B14F-4D97-AF65-F5344CB8AC3E}">
        <p14:creationId xmlns:p14="http://schemas.microsoft.com/office/powerpoint/2010/main" val="343739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5"/>
          <p:cNvGrpSpPr>
            <a:grpSpLocks/>
          </p:cNvGrpSpPr>
          <p:nvPr/>
        </p:nvGrpSpPr>
        <p:grpSpPr bwMode="auto">
          <a:xfrm>
            <a:off x="481743" y="1847370"/>
            <a:ext cx="5413173" cy="1114616"/>
            <a:chOff x="2897683" y="791"/>
            <a:chExt cx="3348632" cy="1674316"/>
          </a:xfrm>
          <a:solidFill>
            <a:schemeClr val="accent2">
              <a:lumMod val="60000"/>
              <a:lumOff val="40000"/>
            </a:schemeClr>
          </a:solidFill>
        </p:grpSpPr>
        <p:sp>
          <p:nvSpPr>
            <p:cNvPr id="6" name="Retângulo de cantos arredondados 5"/>
            <p:cNvSpPr/>
            <p:nvPr/>
          </p:nvSpPr>
          <p:spPr>
            <a:xfrm>
              <a:off x="2897683" y="791"/>
              <a:ext cx="3348632" cy="1674316"/>
            </a:xfrm>
            <a:prstGeom prst="roundRect">
              <a:avLst/>
            </a:prstGeom>
            <a:grpFill/>
            <a:ln w="25400" cap="flat" cmpd="sng" algn="ctr">
              <a:solidFill>
                <a:sysClr val="window" lastClr="FFFFFF">
                  <a:hueOff val="0"/>
                  <a:satOff val="0"/>
                  <a:lumOff val="0"/>
                  <a:alphaOff val="0"/>
                </a:sysClr>
              </a:solidFill>
              <a:prstDash val="solid"/>
            </a:ln>
            <a:effectLst/>
          </p:spPr>
        </p:sp>
        <p:sp>
          <p:nvSpPr>
            <p:cNvPr id="7" name="Retângulo 6"/>
            <p:cNvSpPr/>
            <p:nvPr/>
          </p:nvSpPr>
          <p:spPr>
            <a:xfrm>
              <a:off x="2979073" y="155300"/>
              <a:ext cx="3185851" cy="1510034"/>
            </a:xfrm>
            <a:prstGeom prst="rect">
              <a:avLst/>
            </a:prstGeom>
            <a:grpFill/>
            <a:ln>
              <a:noFill/>
            </a:ln>
            <a:effectLst/>
          </p:spPr>
          <p:txBody>
            <a:bodyPr lIns="95250" tIns="95250" rIns="95250" bIns="95250" spcCol="1270" anchor="ctr"/>
            <a:lstStyle/>
            <a:p>
              <a:pPr algn="ctr" defTabSz="1111250" fontAlgn="auto">
                <a:lnSpc>
                  <a:spcPct val="90000"/>
                </a:lnSpc>
                <a:spcBef>
                  <a:spcPts val="0"/>
                </a:spcBef>
                <a:spcAft>
                  <a:spcPct val="35000"/>
                </a:spcAft>
                <a:defRPr/>
              </a:pPr>
              <a:endParaRPr lang="pt-BR" sz="2500" kern="0" dirty="0">
                <a:solidFill>
                  <a:srgbClr val="000000"/>
                </a:solidFill>
                <a:latin typeface="Arial"/>
                <a:cs typeface="+mn-cs"/>
              </a:endParaRPr>
            </a:p>
            <a:p>
              <a:pPr defTabSz="1111250" fontAlgn="auto">
                <a:lnSpc>
                  <a:spcPct val="90000"/>
                </a:lnSpc>
                <a:spcBef>
                  <a:spcPts val="0"/>
                </a:spcBef>
                <a:spcAft>
                  <a:spcPct val="35000"/>
                </a:spcAft>
                <a:defRPr/>
              </a:pPr>
              <a:r>
                <a:rPr lang="pt-BR" sz="1600" kern="0" dirty="0">
                  <a:solidFill>
                    <a:srgbClr val="000000"/>
                  </a:solidFill>
                  <a:latin typeface="Arial"/>
                  <a:cs typeface="+mn-cs"/>
                </a:rPr>
                <a:t>Dispor de </a:t>
              </a:r>
              <a:r>
                <a:rPr lang="pt-BR" sz="2400" kern="0" dirty="0">
                  <a:solidFill>
                    <a:srgbClr val="000000"/>
                  </a:solidFill>
                  <a:latin typeface="Arial"/>
                  <a:cs typeface="+mn-cs"/>
                </a:rPr>
                <a:t>ferramenta de pesquisa </a:t>
              </a:r>
              <a:r>
                <a:rPr lang="pt-BR" sz="1600" kern="0" dirty="0">
                  <a:solidFill>
                    <a:srgbClr val="000000"/>
                  </a:solidFill>
                  <a:latin typeface="Arial"/>
                  <a:cs typeface="+mn-cs"/>
                </a:rPr>
                <a:t>que permita o acesso à informação de forma objetiva, transparente, clara e em linguagem de fácil compreensão </a:t>
              </a:r>
            </a:p>
            <a:p>
              <a:pPr algn="ctr" defTabSz="1111250" fontAlgn="auto">
                <a:lnSpc>
                  <a:spcPct val="90000"/>
                </a:lnSpc>
                <a:spcBef>
                  <a:spcPts val="0"/>
                </a:spcBef>
                <a:spcAft>
                  <a:spcPct val="35000"/>
                </a:spcAft>
                <a:defRPr/>
              </a:pPr>
              <a:endParaRPr lang="pt-BR" sz="2500" kern="0" dirty="0">
                <a:solidFill>
                  <a:srgbClr val="000000"/>
                </a:solidFill>
                <a:latin typeface="Arial"/>
                <a:cs typeface="+mn-cs"/>
              </a:endParaRPr>
            </a:p>
          </p:txBody>
        </p:sp>
      </p:grpSp>
      <p:grpSp>
        <p:nvGrpSpPr>
          <p:cNvPr id="8" name="Grupo 8"/>
          <p:cNvGrpSpPr>
            <a:grpSpLocks/>
          </p:cNvGrpSpPr>
          <p:nvPr/>
        </p:nvGrpSpPr>
        <p:grpSpPr bwMode="auto">
          <a:xfrm>
            <a:off x="6075053" y="1872966"/>
            <a:ext cx="5492532" cy="1089022"/>
            <a:chOff x="2918655" y="791"/>
            <a:chExt cx="3348632" cy="1674316"/>
          </a:xfrm>
          <a:solidFill>
            <a:schemeClr val="accent2">
              <a:lumMod val="60000"/>
              <a:lumOff val="40000"/>
            </a:schemeClr>
          </a:solidFill>
        </p:grpSpPr>
        <p:sp>
          <p:nvSpPr>
            <p:cNvPr id="9" name="Retângulo de cantos arredondados 8"/>
            <p:cNvSpPr/>
            <p:nvPr/>
          </p:nvSpPr>
          <p:spPr>
            <a:xfrm>
              <a:off x="2918655" y="791"/>
              <a:ext cx="3348632" cy="1674316"/>
            </a:xfrm>
            <a:prstGeom prst="roundRect">
              <a:avLst/>
            </a:prstGeom>
            <a:grpFill/>
            <a:ln w="25400" cap="flat" cmpd="sng" algn="ctr">
              <a:solidFill>
                <a:sysClr val="window" lastClr="FFFFFF">
                  <a:hueOff val="0"/>
                  <a:satOff val="0"/>
                  <a:lumOff val="0"/>
                  <a:alphaOff val="0"/>
                </a:sysClr>
              </a:solidFill>
              <a:prstDash val="solid"/>
            </a:ln>
            <a:effectLst/>
          </p:spPr>
        </p:sp>
        <p:sp>
          <p:nvSpPr>
            <p:cNvPr id="10" name="Retângulo 9"/>
            <p:cNvSpPr/>
            <p:nvPr/>
          </p:nvSpPr>
          <p:spPr>
            <a:xfrm>
              <a:off x="2973404" y="83076"/>
              <a:ext cx="3293883" cy="1509746"/>
            </a:xfrm>
            <a:prstGeom prst="rect">
              <a:avLst/>
            </a:prstGeom>
            <a:grpFill/>
            <a:ln>
              <a:noFill/>
            </a:ln>
            <a:effectLst/>
          </p:spPr>
          <p:txBody>
            <a:bodyPr lIns="95250" tIns="95250" rIns="95250" bIns="95250" spcCol="1270" anchor="ctr"/>
            <a:lstStyle/>
            <a:p>
              <a:pPr defTabSz="1111250" fontAlgn="auto">
                <a:lnSpc>
                  <a:spcPct val="90000"/>
                </a:lnSpc>
                <a:spcBef>
                  <a:spcPts val="0"/>
                </a:spcBef>
                <a:spcAft>
                  <a:spcPct val="35000"/>
                </a:spcAft>
                <a:defRPr/>
              </a:pPr>
              <a:r>
                <a:rPr lang="pt-BR" sz="2000" kern="0" dirty="0">
                  <a:solidFill>
                    <a:srgbClr val="000000"/>
                  </a:solidFill>
                  <a:latin typeface="Arial"/>
                  <a:cs typeface="+mn-cs"/>
                </a:rPr>
                <a:t>Possibilitar a gravação de relatórios em diversos formatos eletrônico</a:t>
              </a:r>
              <a:r>
                <a:rPr lang="pt-BR" sz="1400" kern="0" dirty="0">
                  <a:solidFill>
                    <a:srgbClr val="000000"/>
                  </a:solidFill>
                  <a:latin typeface="Arial"/>
                  <a:cs typeface="+mn-cs"/>
                </a:rPr>
                <a:t>, </a:t>
              </a:r>
              <a:r>
                <a:rPr lang="pt-BR" sz="1600" kern="0" dirty="0">
                  <a:solidFill>
                    <a:srgbClr val="000000"/>
                  </a:solidFill>
                  <a:latin typeface="Arial"/>
                  <a:cs typeface="+mn-cs"/>
                </a:rPr>
                <a:t>de modo a facilitar a análise das informações </a:t>
              </a:r>
            </a:p>
          </p:txBody>
        </p:sp>
      </p:grpSp>
      <p:grpSp>
        <p:nvGrpSpPr>
          <p:cNvPr id="11" name="Grupo 11"/>
          <p:cNvGrpSpPr>
            <a:grpSpLocks/>
          </p:cNvGrpSpPr>
          <p:nvPr/>
        </p:nvGrpSpPr>
        <p:grpSpPr bwMode="auto">
          <a:xfrm>
            <a:off x="6075053" y="3237198"/>
            <a:ext cx="5492532" cy="849344"/>
            <a:chOff x="2897683" y="791"/>
            <a:chExt cx="3348632" cy="1674316"/>
          </a:xfrm>
          <a:solidFill>
            <a:schemeClr val="accent2">
              <a:lumMod val="60000"/>
              <a:lumOff val="40000"/>
            </a:schemeClr>
          </a:solidFill>
        </p:grpSpPr>
        <p:sp>
          <p:nvSpPr>
            <p:cNvPr id="12" name="Retângulo de cantos arredondados 11"/>
            <p:cNvSpPr/>
            <p:nvPr/>
          </p:nvSpPr>
          <p:spPr>
            <a:xfrm>
              <a:off x="2897683" y="791"/>
              <a:ext cx="3348632" cy="1674316"/>
            </a:xfrm>
            <a:prstGeom prst="roundRect">
              <a:avLst/>
            </a:prstGeom>
            <a:grpFill/>
            <a:ln w="25400" cap="flat" cmpd="sng" algn="ctr">
              <a:solidFill>
                <a:sysClr val="window" lastClr="FFFFFF">
                  <a:hueOff val="0"/>
                  <a:satOff val="0"/>
                  <a:lumOff val="0"/>
                  <a:alphaOff val="0"/>
                </a:sysClr>
              </a:solidFill>
              <a:prstDash val="solid"/>
            </a:ln>
            <a:effectLst/>
          </p:spPr>
        </p:sp>
        <p:sp>
          <p:nvSpPr>
            <p:cNvPr id="13" name="Retângulo 12"/>
            <p:cNvSpPr/>
            <p:nvPr/>
          </p:nvSpPr>
          <p:spPr>
            <a:xfrm>
              <a:off x="2979171" y="83360"/>
              <a:ext cx="3267144" cy="1509178"/>
            </a:xfrm>
            <a:prstGeom prst="rect">
              <a:avLst/>
            </a:prstGeom>
            <a:grpFill/>
            <a:ln>
              <a:noFill/>
            </a:ln>
            <a:effectLst/>
          </p:spPr>
          <p:txBody>
            <a:bodyPr lIns="95250" tIns="95250" rIns="95250" bIns="95250" spcCol="1270" anchor="ctr"/>
            <a:lstStyle/>
            <a:p>
              <a:pPr defTabSz="1111250" fontAlgn="auto">
                <a:lnSpc>
                  <a:spcPct val="90000"/>
                </a:lnSpc>
                <a:spcBef>
                  <a:spcPts val="0"/>
                </a:spcBef>
                <a:spcAft>
                  <a:spcPct val="35000"/>
                </a:spcAft>
                <a:defRPr/>
              </a:pPr>
              <a:r>
                <a:rPr lang="pt-BR" sz="1600" kern="0" dirty="0">
                  <a:solidFill>
                    <a:srgbClr val="000000"/>
                  </a:solidFill>
                  <a:latin typeface="Arial"/>
                  <a:cs typeface="+mn-cs"/>
                </a:rPr>
                <a:t>Divulgar em detalhe os </a:t>
              </a:r>
              <a:r>
                <a:rPr lang="pt-BR" sz="2400" kern="0" dirty="0">
                  <a:solidFill>
                    <a:srgbClr val="000000"/>
                  </a:solidFill>
                  <a:latin typeface="Arial"/>
                  <a:cs typeface="+mn-cs"/>
                </a:rPr>
                <a:t>formatos utilizados para estruturação da informação</a:t>
              </a:r>
              <a:endParaRPr lang="pt-BR" sz="2000" kern="0" dirty="0">
                <a:solidFill>
                  <a:srgbClr val="000000"/>
                </a:solidFill>
                <a:latin typeface="Arial"/>
                <a:cs typeface="+mn-cs"/>
              </a:endParaRPr>
            </a:p>
          </p:txBody>
        </p:sp>
      </p:grpSp>
      <p:grpSp>
        <p:nvGrpSpPr>
          <p:cNvPr id="14" name="Grupo 14"/>
          <p:cNvGrpSpPr>
            <a:grpSpLocks/>
          </p:cNvGrpSpPr>
          <p:nvPr/>
        </p:nvGrpSpPr>
        <p:grpSpPr bwMode="auto">
          <a:xfrm>
            <a:off x="482083" y="3233708"/>
            <a:ext cx="5438234" cy="852834"/>
            <a:chOff x="2897683" y="791"/>
            <a:chExt cx="3348632" cy="1674316"/>
          </a:xfrm>
          <a:solidFill>
            <a:schemeClr val="accent2">
              <a:lumMod val="60000"/>
              <a:lumOff val="40000"/>
            </a:schemeClr>
          </a:solidFill>
        </p:grpSpPr>
        <p:sp>
          <p:nvSpPr>
            <p:cNvPr id="15" name="Retângulo de cantos arredondados 14"/>
            <p:cNvSpPr/>
            <p:nvPr/>
          </p:nvSpPr>
          <p:spPr>
            <a:xfrm>
              <a:off x="2897683" y="791"/>
              <a:ext cx="3348632" cy="1674316"/>
            </a:xfrm>
            <a:prstGeom prst="roundRect">
              <a:avLst/>
            </a:prstGeom>
            <a:grpFill/>
            <a:ln w="25400" cap="flat" cmpd="sng" algn="ctr">
              <a:solidFill>
                <a:sysClr val="window" lastClr="FFFFFF">
                  <a:hueOff val="0"/>
                  <a:satOff val="0"/>
                  <a:lumOff val="0"/>
                  <a:alphaOff val="0"/>
                </a:sysClr>
              </a:solidFill>
              <a:prstDash val="solid"/>
            </a:ln>
            <a:effectLst/>
          </p:spPr>
        </p:sp>
        <p:sp>
          <p:nvSpPr>
            <p:cNvPr id="16" name="Retângulo 15"/>
            <p:cNvSpPr/>
            <p:nvPr/>
          </p:nvSpPr>
          <p:spPr>
            <a:xfrm>
              <a:off x="2979984" y="83022"/>
              <a:ext cx="3266331" cy="1509854"/>
            </a:xfrm>
            <a:prstGeom prst="rect">
              <a:avLst/>
            </a:prstGeom>
            <a:grpFill/>
            <a:ln>
              <a:noFill/>
            </a:ln>
            <a:effectLst/>
          </p:spPr>
          <p:txBody>
            <a:bodyPr lIns="95250" tIns="95250" rIns="95250" bIns="95250" spcCol="1270" anchor="ctr"/>
            <a:lstStyle/>
            <a:p>
              <a:pPr defTabSz="1111250" fontAlgn="auto">
                <a:lnSpc>
                  <a:spcPct val="90000"/>
                </a:lnSpc>
                <a:spcBef>
                  <a:spcPts val="0"/>
                </a:spcBef>
                <a:spcAft>
                  <a:spcPct val="35000"/>
                </a:spcAft>
                <a:defRPr/>
              </a:pPr>
              <a:r>
                <a:rPr lang="pt-BR" sz="2400" kern="0" dirty="0">
                  <a:solidFill>
                    <a:srgbClr val="000000"/>
                  </a:solidFill>
                  <a:latin typeface="Arial"/>
                  <a:cs typeface="+mn-cs"/>
                </a:rPr>
                <a:t>Possibilitar o acesso automatizado </a:t>
              </a:r>
              <a:r>
                <a:rPr lang="pt-BR" sz="1600" kern="0" dirty="0">
                  <a:solidFill>
                    <a:srgbClr val="000000"/>
                  </a:solidFill>
                  <a:latin typeface="Arial"/>
                  <a:cs typeface="+mn-cs"/>
                </a:rPr>
                <a:t>por sistemas externos em qualquer formato</a:t>
              </a:r>
              <a:endParaRPr lang="pt-BR" sz="2000" kern="0" dirty="0">
                <a:solidFill>
                  <a:srgbClr val="000000"/>
                </a:solidFill>
                <a:latin typeface="Arial"/>
                <a:cs typeface="+mn-cs"/>
              </a:endParaRPr>
            </a:p>
          </p:txBody>
        </p:sp>
      </p:grpSp>
      <p:grpSp>
        <p:nvGrpSpPr>
          <p:cNvPr id="17" name="Grupo 17"/>
          <p:cNvGrpSpPr>
            <a:grpSpLocks/>
          </p:cNvGrpSpPr>
          <p:nvPr/>
        </p:nvGrpSpPr>
        <p:grpSpPr bwMode="auto">
          <a:xfrm>
            <a:off x="6075053" y="4391166"/>
            <a:ext cx="5492532" cy="849344"/>
            <a:chOff x="2897683" y="791"/>
            <a:chExt cx="3348632" cy="1674316"/>
          </a:xfrm>
          <a:solidFill>
            <a:schemeClr val="accent2">
              <a:lumMod val="60000"/>
              <a:lumOff val="40000"/>
            </a:schemeClr>
          </a:solidFill>
        </p:grpSpPr>
        <p:sp>
          <p:nvSpPr>
            <p:cNvPr id="18" name="Retângulo de cantos arredondados 17"/>
            <p:cNvSpPr/>
            <p:nvPr/>
          </p:nvSpPr>
          <p:spPr>
            <a:xfrm>
              <a:off x="2897683" y="791"/>
              <a:ext cx="3348632" cy="1674316"/>
            </a:xfrm>
            <a:prstGeom prst="roundRect">
              <a:avLst/>
            </a:prstGeom>
            <a:grpFill/>
            <a:ln w="25400" cap="flat" cmpd="sng" algn="ctr">
              <a:solidFill>
                <a:sysClr val="window" lastClr="FFFFFF">
                  <a:hueOff val="0"/>
                  <a:satOff val="0"/>
                  <a:lumOff val="0"/>
                  <a:alphaOff val="0"/>
                </a:sysClr>
              </a:solidFill>
              <a:prstDash val="solid"/>
            </a:ln>
            <a:effectLst/>
          </p:spPr>
        </p:sp>
        <p:sp>
          <p:nvSpPr>
            <p:cNvPr id="19" name="Retângulo 18"/>
            <p:cNvSpPr/>
            <p:nvPr/>
          </p:nvSpPr>
          <p:spPr>
            <a:xfrm>
              <a:off x="2979171" y="83360"/>
              <a:ext cx="3267144" cy="1509178"/>
            </a:xfrm>
            <a:prstGeom prst="rect">
              <a:avLst/>
            </a:prstGeom>
            <a:grpFill/>
            <a:ln>
              <a:noFill/>
            </a:ln>
            <a:effectLst/>
          </p:spPr>
          <p:txBody>
            <a:bodyPr lIns="95250" tIns="95250" rIns="95250" bIns="95250" spcCol="1270" anchor="ctr"/>
            <a:lstStyle/>
            <a:p>
              <a:pPr defTabSz="1111250" fontAlgn="auto">
                <a:lnSpc>
                  <a:spcPct val="90000"/>
                </a:lnSpc>
                <a:spcBef>
                  <a:spcPts val="0"/>
                </a:spcBef>
                <a:spcAft>
                  <a:spcPct val="35000"/>
                </a:spcAft>
                <a:defRPr/>
              </a:pPr>
              <a:r>
                <a:rPr lang="pt-BR" sz="2400" kern="0" dirty="0">
                  <a:solidFill>
                    <a:srgbClr val="000000"/>
                  </a:solidFill>
                  <a:latin typeface="Arial"/>
                  <a:cs typeface="+mn-cs"/>
                </a:rPr>
                <a:t>Manter atualizadas </a:t>
              </a:r>
              <a:r>
                <a:rPr lang="pt-BR" sz="1600" kern="0" dirty="0">
                  <a:solidFill>
                    <a:srgbClr val="000000"/>
                  </a:solidFill>
                  <a:latin typeface="Arial"/>
                  <a:cs typeface="+mn-cs"/>
                </a:rPr>
                <a:t>as informações disponíveis para acesso</a:t>
              </a:r>
            </a:p>
          </p:txBody>
        </p:sp>
      </p:grpSp>
      <p:grpSp>
        <p:nvGrpSpPr>
          <p:cNvPr id="20" name="Grupo 20"/>
          <p:cNvGrpSpPr>
            <a:grpSpLocks/>
          </p:cNvGrpSpPr>
          <p:nvPr/>
        </p:nvGrpSpPr>
        <p:grpSpPr bwMode="auto">
          <a:xfrm>
            <a:off x="482083" y="4386512"/>
            <a:ext cx="5438234" cy="853998"/>
            <a:chOff x="2897683" y="791"/>
            <a:chExt cx="3348632" cy="1674316"/>
          </a:xfrm>
          <a:solidFill>
            <a:schemeClr val="accent2">
              <a:lumMod val="60000"/>
              <a:lumOff val="40000"/>
            </a:schemeClr>
          </a:solidFill>
        </p:grpSpPr>
        <p:sp>
          <p:nvSpPr>
            <p:cNvPr id="21" name="Retângulo de cantos arredondados 20"/>
            <p:cNvSpPr/>
            <p:nvPr/>
          </p:nvSpPr>
          <p:spPr>
            <a:xfrm>
              <a:off x="2897683" y="791"/>
              <a:ext cx="3348632" cy="1674316"/>
            </a:xfrm>
            <a:prstGeom prst="roundRect">
              <a:avLst/>
            </a:prstGeom>
            <a:grpFill/>
            <a:ln w="25400" cap="flat" cmpd="sng" algn="ctr">
              <a:solidFill>
                <a:sysClr val="window" lastClr="FFFFFF">
                  <a:hueOff val="0"/>
                  <a:satOff val="0"/>
                  <a:lumOff val="0"/>
                  <a:alphaOff val="0"/>
                </a:sysClr>
              </a:solidFill>
              <a:prstDash val="solid"/>
            </a:ln>
            <a:effectLst/>
          </p:spPr>
        </p:sp>
        <p:sp>
          <p:nvSpPr>
            <p:cNvPr id="22" name="Retângulo 21"/>
            <p:cNvSpPr/>
            <p:nvPr/>
          </p:nvSpPr>
          <p:spPr>
            <a:xfrm>
              <a:off x="2979984" y="82910"/>
              <a:ext cx="3266331" cy="1510078"/>
            </a:xfrm>
            <a:prstGeom prst="rect">
              <a:avLst/>
            </a:prstGeom>
            <a:grpFill/>
            <a:ln>
              <a:noFill/>
            </a:ln>
            <a:effectLst/>
          </p:spPr>
          <p:txBody>
            <a:bodyPr lIns="95250" tIns="95250" rIns="95250" bIns="95250" spcCol="1270" anchor="ctr"/>
            <a:lstStyle/>
            <a:p>
              <a:pPr defTabSz="1111250" fontAlgn="auto">
                <a:lnSpc>
                  <a:spcPct val="90000"/>
                </a:lnSpc>
                <a:spcBef>
                  <a:spcPts val="0"/>
                </a:spcBef>
                <a:spcAft>
                  <a:spcPct val="35000"/>
                </a:spcAft>
                <a:defRPr/>
              </a:pPr>
              <a:r>
                <a:rPr lang="pt-BR" sz="1600" kern="0" dirty="0">
                  <a:solidFill>
                    <a:srgbClr val="000000"/>
                  </a:solidFill>
                  <a:latin typeface="Arial"/>
                  <a:cs typeface="+mn-cs"/>
                </a:rPr>
                <a:t>Garantir a </a:t>
              </a:r>
              <a:r>
                <a:rPr lang="pt-BR" sz="2400" kern="0" dirty="0">
                  <a:solidFill>
                    <a:srgbClr val="000000"/>
                  </a:solidFill>
                  <a:latin typeface="Arial"/>
                  <a:cs typeface="+mn-cs"/>
                </a:rPr>
                <a:t>autenticidade e a integridade </a:t>
              </a:r>
              <a:r>
                <a:rPr lang="pt-BR" sz="1600" kern="0" dirty="0">
                  <a:solidFill>
                    <a:srgbClr val="000000"/>
                  </a:solidFill>
                  <a:latin typeface="Arial"/>
                  <a:cs typeface="+mn-cs"/>
                </a:rPr>
                <a:t>das informações disponíveis para acesso</a:t>
              </a:r>
              <a:endParaRPr lang="pt-BR" sz="1400" kern="0" dirty="0">
                <a:solidFill>
                  <a:srgbClr val="000000"/>
                </a:solidFill>
                <a:latin typeface="Arial"/>
                <a:cs typeface="+mn-cs"/>
              </a:endParaRPr>
            </a:p>
          </p:txBody>
        </p:sp>
      </p:grpSp>
      <p:grpSp>
        <p:nvGrpSpPr>
          <p:cNvPr id="23" name="Grupo 23"/>
          <p:cNvGrpSpPr>
            <a:grpSpLocks/>
          </p:cNvGrpSpPr>
          <p:nvPr/>
        </p:nvGrpSpPr>
        <p:grpSpPr bwMode="auto">
          <a:xfrm>
            <a:off x="6092013" y="5570123"/>
            <a:ext cx="5494620" cy="977327"/>
            <a:chOff x="2897683" y="791"/>
            <a:chExt cx="3348632" cy="1674316"/>
          </a:xfrm>
          <a:solidFill>
            <a:schemeClr val="accent2">
              <a:lumMod val="60000"/>
              <a:lumOff val="40000"/>
            </a:schemeClr>
          </a:solidFill>
        </p:grpSpPr>
        <p:sp>
          <p:nvSpPr>
            <p:cNvPr id="24" name="Retângulo de cantos arredondados 23"/>
            <p:cNvSpPr/>
            <p:nvPr/>
          </p:nvSpPr>
          <p:spPr>
            <a:xfrm>
              <a:off x="2897683" y="791"/>
              <a:ext cx="3348632" cy="1674316"/>
            </a:xfrm>
            <a:prstGeom prst="roundRect">
              <a:avLst/>
            </a:prstGeom>
            <a:grpFill/>
            <a:ln w="25400" cap="flat" cmpd="sng" algn="ctr">
              <a:solidFill>
                <a:sysClr val="window" lastClr="FFFFFF">
                  <a:hueOff val="0"/>
                  <a:satOff val="0"/>
                  <a:lumOff val="0"/>
                  <a:alphaOff val="0"/>
                </a:sysClr>
              </a:solidFill>
              <a:prstDash val="solid"/>
            </a:ln>
            <a:effectLst/>
          </p:spPr>
        </p:sp>
        <p:sp>
          <p:nvSpPr>
            <p:cNvPr id="25" name="Retângulo 24"/>
            <p:cNvSpPr/>
            <p:nvPr/>
          </p:nvSpPr>
          <p:spPr>
            <a:xfrm>
              <a:off x="2979140" y="82514"/>
              <a:ext cx="3267175" cy="1510871"/>
            </a:xfrm>
            <a:prstGeom prst="rect">
              <a:avLst/>
            </a:prstGeom>
            <a:grpFill/>
            <a:ln>
              <a:noFill/>
            </a:ln>
            <a:effectLst/>
          </p:spPr>
          <p:txBody>
            <a:bodyPr lIns="95250" tIns="95250" rIns="95250" bIns="95250" spcCol="1270" anchor="ctr"/>
            <a:lstStyle/>
            <a:p>
              <a:pPr defTabSz="1111250" fontAlgn="auto">
                <a:lnSpc>
                  <a:spcPct val="90000"/>
                </a:lnSpc>
                <a:spcBef>
                  <a:spcPts val="0"/>
                </a:spcBef>
                <a:spcAft>
                  <a:spcPct val="35000"/>
                </a:spcAft>
                <a:defRPr/>
              </a:pPr>
              <a:r>
                <a:rPr lang="pt-BR" sz="1600" kern="0" dirty="0">
                  <a:solidFill>
                    <a:srgbClr val="000000"/>
                  </a:solidFill>
                  <a:latin typeface="Arial"/>
                  <a:cs typeface="+mn-cs"/>
                </a:rPr>
                <a:t>Adotar medidas para garantir a </a:t>
              </a:r>
              <a:r>
                <a:rPr lang="pt-BR" sz="2400" kern="0" dirty="0">
                  <a:solidFill>
                    <a:srgbClr val="000000"/>
                  </a:solidFill>
                  <a:latin typeface="Arial"/>
                  <a:cs typeface="+mn-cs"/>
                </a:rPr>
                <a:t>acessibilidade </a:t>
              </a:r>
              <a:r>
                <a:rPr lang="pt-BR" sz="1600" kern="0" dirty="0">
                  <a:solidFill>
                    <a:srgbClr val="000000"/>
                  </a:solidFill>
                  <a:latin typeface="Arial"/>
                  <a:cs typeface="+mn-cs"/>
                </a:rPr>
                <a:t>de conteúdo para</a:t>
              </a:r>
              <a:r>
                <a:rPr lang="pt-BR" sz="2400" kern="0" dirty="0">
                  <a:solidFill>
                    <a:srgbClr val="000000"/>
                  </a:solidFill>
                  <a:latin typeface="Arial"/>
                  <a:cs typeface="+mn-cs"/>
                </a:rPr>
                <a:t> pessoas com deficiência</a:t>
              </a:r>
              <a:endParaRPr lang="pt-BR" sz="1600" kern="0" dirty="0">
                <a:solidFill>
                  <a:srgbClr val="000000"/>
                </a:solidFill>
                <a:latin typeface="Arial"/>
                <a:cs typeface="+mn-cs"/>
              </a:endParaRPr>
            </a:p>
          </p:txBody>
        </p:sp>
      </p:grpSp>
      <p:grpSp>
        <p:nvGrpSpPr>
          <p:cNvPr id="26" name="Grupo 26"/>
          <p:cNvGrpSpPr>
            <a:grpSpLocks/>
          </p:cNvGrpSpPr>
          <p:nvPr/>
        </p:nvGrpSpPr>
        <p:grpSpPr bwMode="auto">
          <a:xfrm>
            <a:off x="499017" y="5565469"/>
            <a:ext cx="5438234" cy="981981"/>
            <a:chOff x="2897683" y="791"/>
            <a:chExt cx="3348632" cy="1674316"/>
          </a:xfrm>
          <a:solidFill>
            <a:schemeClr val="accent2">
              <a:lumMod val="60000"/>
              <a:lumOff val="40000"/>
            </a:schemeClr>
          </a:solidFill>
        </p:grpSpPr>
        <p:sp>
          <p:nvSpPr>
            <p:cNvPr id="27" name="Retângulo de cantos arredondados 26"/>
            <p:cNvSpPr/>
            <p:nvPr/>
          </p:nvSpPr>
          <p:spPr>
            <a:xfrm>
              <a:off x="2897683" y="791"/>
              <a:ext cx="3348632" cy="1674316"/>
            </a:xfrm>
            <a:prstGeom prst="roundRect">
              <a:avLst/>
            </a:prstGeom>
            <a:grpFill/>
            <a:ln w="25400" cap="flat" cmpd="sng" algn="ctr">
              <a:solidFill>
                <a:sysClr val="window" lastClr="FFFFFF">
                  <a:hueOff val="0"/>
                  <a:satOff val="0"/>
                  <a:lumOff val="0"/>
                  <a:alphaOff val="0"/>
                </a:sysClr>
              </a:solidFill>
              <a:prstDash val="solid"/>
            </a:ln>
            <a:effectLst/>
          </p:spPr>
        </p:sp>
        <p:sp>
          <p:nvSpPr>
            <p:cNvPr id="28" name="Retângulo 27"/>
            <p:cNvSpPr/>
            <p:nvPr/>
          </p:nvSpPr>
          <p:spPr>
            <a:xfrm>
              <a:off x="2979984" y="82127"/>
              <a:ext cx="3266331" cy="1511645"/>
            </a:xfrm>
            <a:prstGeom prst="rect">
              <a:avLst/>
            </a:prstGeom>
            <a:grpFill/>
            <a:ln>
              <a:noFill/>
            </a:ln>
            <a:effectLst/>
          </p:spPr>
          <p:txBody>
            <a:bodyPr lIns="95250" tIns="95250" rIns="95250" bIns="95250" spcCol="1270" anchor="ctr"/>
            <a:lstStyle/>
            <a:p>
              <a:pPr defTabSz="1111250" fontAlgn="auto">
                <a:lnSpc>
                  <a:spcPct val="90000"/>
                </a:lnSpc>
                <a:spcBef>
                  <a:spcPts val="0"/>
                </a:spcBef>
                <a:spcAft>
                  <a:spcPct val="35000"/>
                </a:spcAft>
                <a:defRPr/>
              </a:pPr>
              <a:r>
                <a:rPr lang="pt-BR" sz="2400" kern="0" dirty="0">
                  <a:solidFill>
                    <a:srgbClr val="000000"/>
                  </a:solidFill>
                  <a:latin typeface="Arial"/>
                  <a:cs typeface="+mn-cs"/>
                </a:rPr>
                <a:t>Indicar local e instruções </a:t>
              </a:r>
              <a:r>
                <a:rPr lang="pt-BR" sz="1600" kern="0" dirty="0">
                  <a:solidFill>
                    <a:srgbClr val="000000"/>
                  </a:solidFill>
                  <a:latin typeface="Arial"/>
                  <a:cs typeface="+mn-cs"/>
                </a:rPr>
                <a:t>que permitam ao cidadão </a:t>
              </a:r>
              <a:r>
                <a:rPr lang="pt-BR" sz="2400" kern="0" dirty="0">
                  <a:solidFill>
                    <a:srgbClr val="000000"/>
                  </a:solidFill>
                  <a:latin typeface="Arial"/>
                  <a:cs typeface="+mn-cs"/>
                </a:rPr>
                <a:t>comunicar-se</a:t>
              </a:r>
              <a:r>
                <a:rPr lang="pt-BR" kern="0" dirty="0">
                  <a:solidFill>
                    <a:srgbClr val="000000"/>
                  </a:solidFill>
                  <a:latin typeface="Arial"/>
                  <a:cs typeface="+mn-cs"/>
                </a:rPr>
                <a:t>, </a:t>
              </a:r>
              <a:r>
                <a:rPr lang="pt-BR" sz="1600" kern="0" dirty="0">
                  <a:solidFill>
                    <a:srgbClr val="000000"/>
                  </a:solidFill>
                  <a:latin typeface="Arial"/>
                  <a:cs typeface="+mn-cs"/>
                </a:rPr>
                <a:t>por via eletrônica ou telefônica, com o órgão ou entidade</a:t>
              </a:r>
              <a:endParaRPr lang="pt-BR" sz="1400" kern="0" dirty="0">
                <a:solidFill>
                  <a:srgbClr val="000000"/>
                </a:solidFill>
                <a:latin typeface="Arial"/>
                <a:cs typeface="+mn-cs"/>
              </a:endParaRPr>
            </a:p>
          </p:txBody>
        </p:sp>
      </p:grpSp>
      <p:grpSp>
        <p:nvGrpSpPr>
          <p:cNvPr id="29" name="Grupo 28"/>
          <p:cNvGrpSpPr/>
          <p:nvPr/>
        </p:nvGrpSpPr>
        <p:grpSpPr>
          <a:xfrm>
            <a:off x="-271604" y="786559"/>
            <a:ext cx="12693315" cy="929568"/>
            <a:chOff x="-217284" y="817752"/>
            <a:chExt cx="12693315" cy="929568"/>
          </a:xfrm>
        </p:grpSpPr>
        <p:sp>
          <p:nvSpPr>
            <p:cNvPr id="30" name="Retângulo 29"/>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Retângulo 30"/>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TRANSPARÊNCIA ATIVA – </a:t>
              </a:r>
              <a:r>
                <a:rPr lang="pt-BR" sz="4600" dirty="0">
                  <a:solidFill>
                    <a:schemeClr val="bg1"/>
                  </a:solidFill>
                </a:rPr>
                <a:t>	</a:t>
              </a:r>
              <a:r>
                <a:rPr lang="pt-BR" sz="4600" dirty="0" smtClean="0">
                  <a:solidFill>
                    <a:schemeClr val="bg1"/>
                  </a:solidFill>
                </a:rPr>
                <a:t>REQUISITOS MINIMOS</a:t>
              </a:r>
              <a:endParaRPr lang="pt-BR" sz="4600" dirty="0"/>
            </a:p>
          </p:txBody>
        </p:sp>
      </p:grpSp>
    </p:spTree>
    <p:extLst>
      <p:ext uri="{BB962C8B-B14F-4D97-AF65-F5344CB8AC3E}">
        <p14:creationId xmlns:p14="http://schemas.microsoft.com/office/powerpoint/2010/main" val="1151309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276726" y="1106905"/>
            <a:ext cx="12693315" cy="48366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tângulo 11"/>
          <p:cNvSpPr/>
          <p:nvPr/>
        </p:nvSpPr>
        <p:spPr>
          <a:xfrm>
            <a:off x="1424668" y="1540094"/>
            <a:ext cx="9124950" cy="4401205"/>
          </a:xfrm>
          <a:prstGeom prst="rect">
            <a:avLst/>
          </a:prstGeom>
        </p:spPr>
        <p:txBody>
          <a:bodyPr wrap="square">
            <a:spAutoFit/>
          </a:bodyPr>
          <a:lstStyle/>
          <a:p>
            <a:pPr algn="ctr"/>
            <a:r>
              <a:rPr lang="pt-BR" sz="2800" dirty="0"/>
              <a:t>A </a:t>
            </a:r>
            <a:r>
              <a:rPr lang="pt-BR" sz="2800" b="1" dirty="0"/>
              <a:t>transparência pública</a:t>
            </a:r>
            <a:r>
              <a:rPr lang="pt-BR" sz="2800" dirty="0"/>
              <a:t> </a:t>
            </a:r>
            <a:r>
              <a:rPr lang="pt-BR" sz="2800" dirty="0" smtClean="0"/>
              <a:t>trata do </a:t>
            </a:r>
            <a:r>
              <a:rPr lang="pt-BR" sz="2800" dirty="0"/>
              <a:t>aumento da visibilidade dos gastos efetivados pelo governo com qualidade de informação e em espaço temporal. Esses dados se referem a </a:t>
            </a:r>
            <a:r>
              <a:rPr lang="pt-BR" sz="2800" b="1" dirty="0"/>
              <a:t>qualquer informação pública ou sob custódia</a:t>
            </a:r>
            <a:r>
              <a:rPr lang="pt-BR" sz="2800" dirty="0"/>
              <a:t> dos órgãos e entidades da Administração Pública, desde que não sejam </a:t>
            </a:r>
            <a:r>
              <a:rPr lang="pt-BR" sz="2800" b="1" dirty="0"/>
              <a:t>sigilosos</a:t>
            </a:r>
            <a:r>
              <a:rPr lang="pt-BR" sz="2800" dirty="0"/>
              <a:t>. </a:t>
            </a:r>
            <a:endParaRPr lang="pt-BR" sz="2800" dirty="0" smtClean="0"/>
          </a:p>
          <a:p>
            <a:pPr algn="ctr"/>
            <a:endParaRPr lang="pt-BR" sz="2800" dirty="0"/>
          </a:p>
          <a:p>
            <a:pPr algn="ctr"/>
            <a:r>
              <a:rPr lang="pt-BR" sz="2800" dirty="0" smtClean="0"/>
              <a:t>Além </a:t>
            </a:r>
            <a:r>
              <a:rPr lang="pt-BR" sz="2800" dirty="0"/>
              <a:t>disso, quando a </a:t>
            </a:r>
            <a:r>
              <a:rPr lang="pt-BR" sz="2800" b="1" dirty="0"/>
              <a:t>transparência pública</a:t>
            </a:r>
            <a:r>
              <a:rPr lang="pt-BR" sz="2800" dirty="0"/>
              <a:t> é eficaz a sociedade pode </a:t>
            </a:r>
            <a:r>
              <a:rPr lang="pt-BR" sz="2800" b="1" u="sng" dirty="0"/>
              <a:t>acompanhar os serviços prestados </a:t>
            </a:r>
            <a:r>
              <a:rPr lang="pt-BR" sz="2800" dirty="0"/>
              <a:t>e identificar quando houver fraudes que impeçam o desenvolvimento do país.</a:t>
            </a:r>
            <a:r>
              <a:rPr lang="en-US" sz="1600" dirty="0">
                <a:solidFill>
                  <a:schemeClr val="bg1"/>
                </a:solidFill>
              </a:rPr>
              <a:t> </a:t>
            </a:r>
            <a:endParaRPr lang="pt-BR" sz="1050" dirty="0"/>
          </a:p>
        </p:txBody>
      </p:sp>
    </p:spTree>
    <p:extLst>
      <p:ext uri="{BB962C8B-B14F-4D97-AF65-F5344CB8AC3E}">
        <p14:creationId xmlns:p14="http://schemas.microsoft.com/office/powerpoint/2010/main" val="41531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73217162"/>
              </p:ext>
            </p:extLst>
          </p:nvPr>
        </p:nvGraphicFramePr>
        <p:xfrm>
          <a:off x="-720757" y="1484784"/>
          <a:ext cx="8128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extLst>
              <p:ext uri="{D42A27DB-BD31-4B8C-83A1-F6EECF244321}">
                <p14:modId xmlns:p14="http://schemas.microsoft.com/office/powerpoint/2010/main" val="1423131607"/>
              </p:ext>
            </p:extLst>
          </p:nvPr>
        </p:nvGraphicFramePr>
        <p:xfrm>
          <a:off x="6207787" y="1837450"/>
          <a:ext cx="5984213" cy="40324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653" name="CaixaDeTexto 5"/>
          <p:cNvSpPr txBox="1">
            <a:spLocks noChangeArrowheads="1"/>
          </p:cNvSpPr>
          <p:nvPr/>
        </p:nvSpPr>
        <p:spPr bwMode="auto">
          <a:xfrm>
            <a:off x="948267" y="5989638"/>
            <a:ext cx="10691284"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49263" eaLnBrk="0" hangingPunct="0">
              <a:defRPr>
                <a:solidFill>
                  <a:schemeClr val="tx1"/>
                </a:solidFill>
                <a:latin typeface="Times New Roman" pitchFamily="18" charset="0"/>
                <a:cs typeface="Lucida Sans Unicode" pitchFamily="34" charset="0"/>
              </a:defRPr>
            </a:lvl1pPr>
            <a:lvl2pPr marL="742950" indent="-285750" defTabSz="449263" eaLnBrk="0" hangingPunct="0">
              <a:defRPr>
                <a:solidFill>
                  <a:schemeClr val="tx1"/>
                </a:solidFill>
                <a:latin typeface="Times New Roman" pitchFamily="18" charset="0"/>
                <a:cs typeface="Lucida Sans Unicode" pitchFamily="34" charset="0"/>
              </a:defRPr>
            </a:lvl2pPr>
            <a:lvl3pPr marL="1143000" indent="-228600" defTabSz="449263" eaLnBrk="0" hangingPunct="0">
              <a:defRPr>
                <a:solidFill>
                  <a:schemeClr val="tx1"/>
                </a:solidFill>
                <a:latin typeface="Times New Roman" pitchFamily="18" charset="0"/>
                <a:cs typeface="Lucida Sans Unicode" pitchFamily="34" charset="0"/>
              </a:defRPr>
            </a:lvl3pPr>
            <a:lvl4pPr marL="1600200" indent="-228600" defTabSz="449263" eaLnBrk="0" hangingPunct="0">
              <a:defRPr>
                <a:solidFill>
                  <a:schemeClr val="tx1"/>
                </a:solidFill>
                <a:latin typeface="Times New Roman" pitchFamily="18" charset="0"/>
                <a:cs typeface="Lucida Sans Unicode" pitchFamily="34" charset="0"/>
              </a:defRPr>
            </a:lvl4pPr>
            <a:lvl5pPr marL="2057400" indent="-228600" defTabSz="449263" eaLnBrk="0" hangingPunct="0">
              <a:defRPr>
                <a:solidFill>
                  <a:schemeClr val="tx1"/>
                </a:solidFill>
                <a:latin typeface="Times New Roman" pitchFamily="18" charset="0"/>
                <a:cs typeface="Lucida Sans Unicode" pitchFamily="34" charset="0"/>
              </a:defRPr>
            </a:lvl5pPr>
            <a:lvl6pPr marL="25146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6pPr>
            <a:lvl7pPr marL="29718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7pPr>
            <a:lvl8pPr marL="34290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8pPr>
            <a:lvl9pPr marL="3886200" indent="-228600" defTabSz="449263" eaLnBrk="0" fontAlgn="base" hangingPunct="0">
              <a:spcBef>
                <a:spcPct val="0"/>
              </a:spcBef>
              <a:spcAft>
                <a:spcPct val="0"/>
              </a:spcAft>
              <a:defRPr>
                <a:solidFill>
                  <a:schemeClr val="tx1"/>
                </a:solidFill>
                <a:latin typeface="Times New Roman" pitchFamily="18" charset="0"/>
                <a:cs typeface="Lucida Sans Unicode" pitchFamily="34" charset="0"/>
              </a:defRPr>
            </a:lvl9pPr>
          </a:lstStyle>
          <a:p>
            <a:pPr eaLnBrk="1">
              <a:lnSpc>
                <a:spcPct val="93000"/>
              </a:lnSpc>
              <a:buClr>
                <a:srgbClr val="000000"/>
              </a:buClr>
              <a:buSzPct val="100000"/>
              <a:buFont typeface="Wingdings" pitchFamily="2" charset="2"/>
              <a:buChar char="§"/>
            </a:pPr>
            <a:r>
              <a:rPr lang="pt-BR" altLang="en-US" sz="2000">
                <a:solidFill>
                  <a:srgbClr val="000000"/>
                </a:solidFill>
                <a:latin typeface="Arial" pitchFamily="34" charset="0"/>
                <a:cs typeface="Arial" pitchFamily="34" charset="0"/>
              </a:rPr>
              <a:t>A lei se aplica às  </a:t>
            </a:r>
            <a:r>
              <a:rPr lang="pt-BR" altLang="en-US" sz="2000" b="1">
                <a:solidFill>
                  <a:srgbClr val="000000"/>
                </a:solidFill>
                <a:latin typeface="Arial" pitchFamily="34" charset="0"/>
                <a:cs typeface="Arial" pitchFamily="34" charset="0"/>
              </a:rPr>
              <a:t>entidades sem fins lucrativos </a:t>
            </a:r>
            <a:r>
              <a:rPr lang="pt-BR" altLang="en-US" sz="2000">
                <a:solidFill>
                  <a:srgbClr val="000000"/>
                </a:solidFill>
                <a:latin typeface="Arial" pitchFamily="34" charset="0"/>
                <a:cs typeface="Arial" pitchFamily="34" charset="0"/>
              </a:rPr>
              <a:t>no que se refere à parcela de recursos públicos recebidos.</a:t>
            </a:r>
          </a:p>
        </p:txBody>
      </p:sp>
      <p:grpSp>
        <p:nvGrpSpPr>
          <p:cNvPr id="6" name="Grupo 5"/>
          <p:cNvGrpSpPr/>
          <p:nvPr/>
        </p:nvGrpSpPr>
        <p:grpSpPr>
          <a:xfrm>
            <a:off x="-271604" y="786559"/>
            <a:ext cx="12693315" cy="929568"/>
            <a:chOff x="-217284" y="817752"/>
            <a:chExt cx="12693315" cy="929568"/>
          </a:xfrm>
        </p:grpSpPr>
        <p:sp>
          <p:nvSpPr>
            <p:cNvPr id="7" name="Retângulo 6"/>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tângulo 7"/>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TRANSPARÊNCIA ATIVA – </a:t>
              </a:r>
              <a:r>
                <a:rPr lang="pt-BR" sz="4600" dirty="0">
                  <a:solidFill>
                    <a:schemeClr val="bg1"/>
                  </a:solidFill>
                </a:rPr>
                <a:t>	</a:t>
              </a:r>
              <a:r>
                <a:rPr lang="pt-BR" sz="4600" dirty="0" smtClean="0">
                  <a:solidFill>
                    <a:schemeClr val="bg1"/>
                  </a:solidFill>
                </a:rPr>
                <a:t>ABRANGÊNCIA</a:t>
              </a:r>
              <a:endParaRPr lang="pt-BR" sz="4600" dirty="0"/>
            </a:p>
          </p:txBody>
        </p:sp>
      </p:grpSp>
    </p:spTree>
    <p:extLst>
      <p:ext uri="{BB962C8B-B14F-4D97-AF65-F5344CB8AC3E}">
        <p14:creationId xmlns:p14="http://schemas.microsoft.com/office/powerpoint/2010/main" val="3158285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1" y="896292"/>
            <a:ext cx="11952651" cy="584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2558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510946" y="1955468"/>
            <a:ext cx="600075" cy="419100"/>
          </a:xfrm>
          <a:prstGeom prst="rect">
            <a:avLst/>
          </a:prstGeom>
        </p:spPr>
      </p:pic>
      <p:sp>
        <p:nvSpPr>
          <p:cNvPr id="4" name="CaixaDeTexto 3"/>
          <p:cNvSpPr txBox="1"/>
          <p:nvPr/>
        </p:nvSpPr>
        <p:spPr>
          <a:xfrm>
            <a:off x="1340334" y="1934186"/>
            <a:ext cx="9877646" cy="461665"/>
          </a:xfrm>
          <a:prstGeom prst="rect">
            <a:avLst/>
          </a:prstGeom>
          <a:noFill/>
        </p:spPr>
        <p:txBody>
          <a:bodyPr wrap="square" rtlCol="0">
            <a:spAutoFit/>
          </a:bodyPr>
          <a:lstStyle/>
          <a:p>
            <a:r>
              <a:rPr lang="pt-BR" sz="2400" dirty="0"/>
              <a:t>Pedidos Recebidos: 					</a:t>
            </a:r>
            <a:r>
              <a:rPr lang="pt-BR" sz="2400" dirty="0" smtClean="0"/>
              <a:t>625.354  </a:t>
            </a:r>
            <a:r>
              <a:rPr lang="pt-BR" sz="2000" dirty="0"/>
              <a:t>(100,0%)</a:t>
            </a:r>
            <a:endParaRPr lang="pt-BR" sz="2400" dirty="0"/>
          </a:p>
        </p:txBody>
      </p:sp>
      <p:pic>
        <p:nvPicPr>
          <p:cNvPr id="5" name="Imagem 4"/>
          <p:cNvPicPr>
            <a:picLocks noChangeAspect="1"/>
          </p:cNvPicPr>
          <p:nvPr/>
        </p:nvPicPr>
        <p:blipFill>
          <a:blip r:embed="rId3"/>
          <a:stretch>
            <a:fillRect/>
          </a:stretch>
        </p:blipFill>
        <p:spPr>
          <a:xfrm>
            <a:off x="477608" y="2404638"/>
            <a:ext cx="666750" cy="600075"/>
          </a:xfrm>
          <a:prstGeom prst="rect">
            <a:avLst/>
          </a:prstGeom>
        </p:spPr>
      </p:pic>
      <p:sp>
        <p:nvSpPr>
          <p:cNvPr id="6" name="CaixaDeTexto 5"/>
          <p:cNvSpPr txBox="1"/>
          <p:nvPr/>
        </p:nvSpPr>
        <p:spPr>
          <a:xfrm>
            <a:off x="1351220" y="2459068"/>
            <a:ext cx="10439288" cy="461665"/>
          </a:xfrm>
          <a:prstGeom prst="rect">
            <a:avLst/>
          </a:prstGeom>
          <a:noFill/>
        </p:spPr>
        <p:txBody>
          <a:bodyPr wrap="square" rtlCol="0">
            <a:spAutoFit/>
          </a:bodyPr>
          <a:lstStyle/>
          <a:p>
            <a:r>
              <a:rPr lang="pt-BR" sz="2400" dirty="0"/>
              <a:t>Pedidos Respondidos: 				 </a:t>
            </a:r>
            <a:r>
              <a:rPr lang="en-US" sz="2400" dirty="0" smtClean="0"/>
              <a:t>620.388</a:t>
            </a:r>
            <a:r>
              <a:rPr lang="pt-BR" sz="2400" dirty="0" smtClean="0"/>
              <a:t> </a:t>
            </a:r>
            <a:r>
              <a:rPr lang="pt-BR" sz="2000" dirty="0" smtClean="0"/>
              <a:t>(99,21%)</a:t>
            </a:r>
            <a:r>
              <a:rPr lang="pt-BR" sz="2400" dirty="0"/>
              <a:t>	</a:t>
            </a:r>
          </a:p>
        </p:txBody>
      </p:sp>
      <p:pic>
        <p:nvPicPr>
          <p:cNvPr id="7" name="Imagem 6"/>
          <p:cNvPicPr>
            <a:picLocks noChangeAspect="1"/>
          </p:cNvPicPr>
          <p:nvPr/>
        </p:nvPicPr>
        <p:blipFill>
          <a:blip r:embed="rId4"/>
          <a:stretch>
            <a:fillRect/>
          </a:stretch>
        </p:blipFill>
        <p:spPr>
          <a:xfrm>
            <a:off x="1717717" y="2874081"/>
            <a:ext cx="514350" cy="523875"/>
          </a:xfrm>
          <a:prstGeom prst="rect">
            <a:avLst/>
          </a:prstGeom>
        </p:spPr>
      </p:pic>
      <p:pic>
        <p:nvPicPr>
          <p:cNvPr id="8" name="Imagem 7"/>
          <p:cNvPicPr>
            <a:picLocks noChangeAspect="1"/>
          </p:cNvPicPr>
          <p:nvPr/>
        </p:nvPicPr>
        <p:blipFill>
          <a:blip r:embed="rId5"/>
          <a:stretch>
            <a:fillRect/>
          </a:stretch>
        </p:blipFill>
        <p:spPr>
          <a:xfrm>
            <a:off x="1684379" y="3397956"/>
            <a:ext cx="581025" cy="523875"/>
          </a:xfrm>
          <a:prstGeom prst="rect">
            <a:avLst/>
          </a:prstGeom>
        </p:spPr>
      </p:pic>
      <p:pic>
        <p:nvPicPr>
          <p:cNvPr id="9" name="Imagem 8"/>
          <p:cNvPicPr>
            <a:picLocks noChangeAspect="1"/>
          </p:cNvPicPr>
          <p:nvPr/>
        </p:nvPicPr>
        <p:blipFill>
          <a:blip r:embed="rId6"/>
          <a:stretch>
            <a:fillRect/>
          </a:stretch>
        </p:blipFill>
        <p:spPr>
          <a:xfrm>
            <a:off x="1684379" y="3921831"/>
            <a:ext cx="542925" cy="590550"/>
          </a:xfrm>
          <a:prstGeom prst="rect">
            <a:avLst/>
          </a:prstGeom>
        </p:spPr>
      </p:pic>
      <p:sp>
        <p:nvSpPr>
          <p:cNvPr id="11" name="CaixaDeTexto 10"/>
          <p:cNvSpPr txBox="1"/>
          <p:nvPr/>
        </p:nvSpPr>
        <p:spPr>
          <a:xfrm>
            <a:off x="2205532" y="2954173"/>
            <a:ext cx="9497888" cy="461665"/>
          </a:xfrm>
          <a:prstGeom prst="rect">
            <a:avLst/>
          </a:prstGeom>
          <a:noFill/>
        </p:spPr>
        <p:txBody>
          <a:bodyPr wrap="square" rtlCol="0">
            <a:spAutoFit/>
          </a:bodyPr>
          <a:lstStyle/>
          <a:p>
            <a:r>
              <a:rPr lang="pt-BR" sz="2000" dirty="0"/>
              <a:t>Pedidos Atendidos, total ou parcial:</a:t>
            </a:r>
            <a:r>
              <a:rPr lang="pt-BR" sz="2400" dirty="0"/>
              <a:t> 		     </a:t>
            </a:r>
            <a:r>
              <a:rPr lang="pt-BR" dirty="0" smtClean="0"/>
              <a:t>469.453 </a:t>
            </a:r>
            <a:r>
              <a:rPr lang="pt-BR" dirty="0">
                <a:solidFill>
                  <a:srgbClr val="00B050"/>
                </a:solidFill>
              </a:rPr>
              <a:t>(</a:t>
            </a:r>
            <a:r>
              <a:rPr lang="pt-BR" dirty="0" smtClean="0">
                <a:solidFill>
                  <a:srgbClr val="00B050"/>
                </a:solidFill>
              </a:rPr>
              <a:t>75,07%)</a:t>
            </a:r>
            <a:r>
              <a:rPr lang="pt-BR" sz="2400" dirty="0"/>
              <a:t>		</a:t>
            </a:r>
          </a:p>
        </p:txBody>
      </p:sp>
      <p:sp>
        <p:nvSpPr>
          <p:cNvPr id="12" name="CaixaDeTexto 11"/>
          <p:cNvSpPr txBox="1"/>
          <p:nvPr/>
        </p:nvSpPr>
        <p:spPr>
          <a:xfrm>
            <a:off x="2224922" y="3386109"/>
            <a:ext cx="8320055" cy="830997"/>
          </a:xfrm>
          <a:prstGeom prst="rect">
            <a:avLst/>
          </a:prstGeom>
          <a:noFill/>
        </p:spPr>
        <p:txBody>
          <a:bodyPr wrap="square" rtlCol="0">
            <a:spAutoFit/>
          </a:bodyPr>
          <a:lstStyle/>
          <a:p>
            <a:r>
              <a:rPr lang="pt-BR" sz="2000" dirty="0"/>
              <a:t>Pedidos Negados:</a:t>
            </a:r>
            <a:r>
              <a:rPr lang="pt-BR" sz="2400" dirty="0"/>
              <a:t> 				  </a:t>
            </a:r>
            <a:r>
              <a:rPr lang="pt-BR" sz="2400" dirty="0" smtClean="0"/>
              <a:t>     </a:t>
            </a:r>
            <a:r>
              <a:rPr lang="pt-BR" dirty="0" smtClean="0"/>
              <a:t>52.908  </a:t>
            </a:r>
            <a:r>
              <a:rPr lang="pt-BR" dirty="0">
                <a:solidFill>
                  <a:srgbClr val="FF0000"/>
                </a:solidFill>
              </a:rPr>
              <a:t>(</a:t>
            </a:r>
            <a:r>
              <a:rPr lang="pt-BR" dirty="0" smtClean="0">
                <a:solidFill>
                  <a:srgbClr val="FF0000"/>
                </a:solidFill>
              </a:rPr>
              <a:t>8,46%)</a:t>
            </a:r>
            <a:r>
              <a:rPr lang="pt-BR" sz="2400" dirty="0"/>
              <a:t>		</a:t>
            </a:r>
          </a:p>
        </p:txBody>
      </p:sp>
      <p:pic>
        <p:nvPicPr>
          <p:cNvPr id="16" name="Imagem 15"/>
          <p:cNvPicPr>
            <a:picLocks noChangeAspect="1"/>
          </p:cNvPicPr>
          <p:nvPr/>
        </p:nvPicPr>
        <p:blipFill>
          <a:blip r:embed="rId3"/>
          <a:stretch>
            <a:fillRect/>
          </a:stretch>
        </p:blipFill>
        <p:spPr>
          <a:xfrm>
            <a:off x="489787" y="4454266"/>
            <a:ext cx="666750" cy="600075"/>
          </a:xfrm>
          <a:prstGeom prst="rect">
            <a:avLst/>
          </a:prstGeom>
        </p:spPr>
      </p:pic>
      <p:sp>
        <p:nvSpPr>
          <p:cNvPr id="17" name="CaixaDeTexto 16"/>
          <p:cNvSpPr txBox="1"/>
          <p:nvPr/>
        </p:nvSpPr>
        <p:spPr>
          <a:xfrm>
            <a:off x="1340333" y="4491637"/>
            <a:ext cx="9099067" cy="461665"/>
          </a:xfrm>
          <a:prstGeom prst="rect">
            <a:avLst/>
          </a:prstGeom>
          <a:noFill/>
        </p:spPr>
        <p:txBody>
          <a:bodyPr wrap="square" rtlCol="0">
            <a:spAutoFit/>
          </a:bodyPr>
          <a:lstStyle/>
          <a:p>
            <a:r>
              <a:rPr lang="pt-BR" sz="2400" dirty="0"/>
              <a:t>Pedidos em tramitação no prazo: 			      </a:t>
            </a:r>
            <a:r>
              <a:rPr lang="pt-BR" sz="2400" dirty="0" smtClean="0"/>
              <a:t>3.889  </a:t>
            </a:r>
            <a:r>
              <a:rPr lang="pt-BR" sz="2000" dirty="0"/>
              <a:t>(</a:t>
            </a:r>
            <a:r>
              <a:rPr lang="pt-BR" sz="2000" dirty="0" smtClean="0"/>
              <a:t>0,62%)</a:t>
            </a:r>
            <a:endParaRPr lang="pt-BR" sz="2400" dirty="0"/>
          </a:p>
        </p:txBody>
      </p:sp>
      <p:sp>
        <p:nvSpPr>
          <p:cNvPr id="18" name="CaixaDeTexto 17"/>
          <p:cNvSpPr txBox="1"/>
          <p:nvPr/>
        </p:nvSpPr>
        <p:spPr>
          <a:xfrm>
            <a:off x="5222712" y="6474145"/>
            <a:ext cx="5564018" cy="307777"/>
          </a:xfrm>
          <a:prstGeom prst="rect">
            <a:avLst/>
          </a:prstGeom>
          <a:noFill/>
        </p:spPr>
        <p:txBody>
          <a:bodyPr wrap="square" rtlCol="0">
            <a:spAutoFit/>
          </a:bodyPr>
          <a:lstStyle/>
          <a:p>
            <a:pPr algn="r"/>
            <a:r>
              <a:rPr lang="pt-BR" sz="1400" i="1" dirty="0">
                <a:solidFill>
                  <a:schemeClr val="bg2">
                    <a:lumMod val="50000"/>
                  </a:schemeClr>
                </a:solidFill>
              </a:rPr>
              <a:t>* Posição até </a:t>
            </a:r>
            <a:r>
              <a:rPr lang="pt-BR" sz="1400" i="1" dirty="0" smtClean="0">
                <a:solidFill>
                  <a:schemeClr val="bg2">
                    <a:lumMod val="50000"/>
                  </a:schemeClr>
                </a:solidFill>
              </a:rPr>
              <a:t>maio de 2018</a:t>
            </a:r>
            <a:endParaRPr lang="pt-BR" sz="1400" i="1" dirty="0">
              <a:solidFill>
                <a:schemeClr val="bg2">
                  <a:lumMod val="50000"/>
                </a:schemeClr>
              </a:solidFill>
            </a:endParaRPr>
          </a:p>
        </p:txBody>
      </p:sp>
      <p:pic>
        <p:nvPicPr>
          <p:cNvPr id="14" name="Imagem 13"/>
          <p:cNvPicPr>
            <a:picLocks noChangeAspect="1"/>
          </p:cNvPicPr>
          <p:nvPr/>
        </p:nvPicPr>
        <p:blipFill>
          <a:blip r:embed="rId7"/>
          <a:stretch>
            <a:fillRect/>
          </a:stretch>
        </p:blipFill>
        <p:spPr>
          <a:xfrm>
            <a:off x="661239" y="5091283"/>
            <a:ext cx="449782" cy="629695"/>
          </a:xfrm>
          <a:prstGeom prst="rect">
            <a:avLst/>
          </a:prstGeom>
        </p:spPr>
      </p:pic>
      <p:sp>
        <p:nvSpPr>
          <p:cNvPr id="19" name="CaixaDeTexto 18"/>
          <p:cNvSpPr txBox="1"/>
          <p:nvPr/>
        </p:nvSpPr>
        <p:spPr>
          <a:xfrm>
            <a:off x="1318562" y="5161702"/>
            <a:ext cx="8753918" cy="461665"/>
          </a:xfrm>
          <a:prstGeom prst="rect">
            <a:avLst/>
          </a:prstGeom>
          <a:noFill/>
        </p:spPr>
        <p:txBody>
          <a:bodyPr wrap="square" rtlCol="0">
            <a:spAutoFit/>
          </a:bodyPr>
          <a:lstStyle/>
          <a:p>
            <a:r>
              <a:rPr lang="pt-BR" sz="2400" dirty="0"/>
              <a:t>Tempo Médio de Resposta			                   </a:t>
            </a:r>
            <a:r>
              <a:rPr lang="pt-BR" sz="2400" dirty="0" smtClean="0"/>
              <a:t>14,23 </a:t>
            </a:r>
            <a:r>
              <a:rPr lang="pt-BR" sz="2400" dirty="0"/>
              <a:t>dias	</a:t>
            </a:r>
          </a:p>
        </p:txBody>
      </p:sp>
      <p:grpSp>
        <p:nvGrpSpPr>
          <p:cNvPr id="20" name="Grupo 19"/>
          <p:cNvGrpSpPr/>
          <p:nvPr/>
        </p:nvGrpSpPr>
        <p:grpSpPr>
          <a:xfrm>
            <a:off x="-271604" y="786559"/>
            <a:ext cx="12693315" cy="929568"/>
            <a:chOff x="-217284" y="817752"/>
            <a:chExt cx="12693315" cy="929568"/>
          </a:xfrm>
        </p:grpSpPr>
        <p:sp>
          <p:nvSpPr>
            <p:cNvPr id="21" name="Retângulo 20"/>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Retângulo 21"/>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PEDIDOS</a:t>
              </a:r>
              <a:endParaRPr lang="pt-BR" sz="4600" dirty="0"/>
            </a:p>
          </p:txBody>
        </p:sp>
      </p:grpSp>
      <p:sp>
        <p:nvSpPr>
          <p:cNvPr id="23" name="CaixaDeTexto 22"/>
          <p:cNvSpPr txBox="1"/>
          <p:nvPr/>
        </p:nvSpPr>
        <p:spPr>
          <a:xfrm>
            <a:off x="2291090" y="3921831"/>
            <a:ext cx="8320055" cy="461665"/>
          </a:xfrm>
          <a:prstGeom prst="rect">
            <a:avLst/>
          </a:prstGeom>
          <a:noFill/>
        </p:spPr>
        <p:txBody>
          <a:bodyPr wrap="square" rtlCol="0">
            <a:spAutoFit/>
          </a:bodyPr>
          <a:lstStyle/>
          <a:p>
            <a:r>
              <a:rPr lang="pt-BR" sz="2000" dirty="0"/>
              <a:t>Pedidos </a:t>
            </a:r>
            <a:r>
              <a:rPr lang="pt-BR" sz="2000" dirty="0" smtClean="0"/>
              <a:t>Não Atendidos:</a:t>
            </a:r>
            <a:r>
              <a:rPr lang="pt-BR" sz="2400" dirty="0" smtClean="0"/>
              <a:t> </a:t>
            </a:r>
            <a:r>
              <a:rPr lang="pt-BR" sz="2400" dirty="0"/>
              <a:t>			</a:t>
            </a:r>
            <a:r>
              <a:rPr lang="pt-BR" sz="2400" dirty="0" smtClean="0"/>
              <a:t>                  </a:t>
            </a:r>
            <a:r>
              <a:rPr lang="pt-BR" dirty="0" smtClean="0"/>
              <a:t>102.993  </a:t>
            </a:r>
            <a:r>
              <a:rPr lang="pt-BR" dirty="0" smtClean="0">
                <a:solidFill>
                  <a:srgbClr val="FF0000"/>
                </a:solidFill>
              </a:rPr>
              <a:t>(16,47%)</a:t>
            </a:r>
            <a:endParaRPr lang="pt-BR" sz="2400" dirty="0"/>
          </a:p>
        </p:txBody>
      </p:sp>
    </p:spTree>
    <p:extLst>
      <p:ext uri="{BB962C8B-B14F-4D97-AF65-F5344CB8AC3E}">
        <p14:creationId xmlns:p14="http://schemas.microsoft.com/office/powerpoint/2010/main" val="435030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47656" y="1911924"/>
            <a:ext cx="600075" cy="419100"/>
          </a:xfrm>
          <a:prstGeom prst="rect">
            <a:avLst/>
          </a:prstGeom>
        </p:spPr>
      </p:pic>
      <p:sp>
        <p:nvSpPr>
          <p:cNvPr id="4" name="CaixaDeTexto 3"/>
          <p:cNvSpPr txBox="1"/>
          <p:nvPr/>
        </p:nvSpPr>
        <p:spPr>
          <a:xfrm>
            <a:off x="1046411" y="1879756"/>
            <a:ext cx="10982303" cy="461665"/>
          </a:xfrm>
          <a:prstGeom prst="rect">
            <a:avLst/>
          </a:prstGeom>
          <a:noFill/>
        </p:spPr>
        <p:txBody>
          <a:bodyPr wrap="square" rtlCol="0">
            <a:spAutoFit/>
          </a:bodyPr>
          <a:lstStyle/>
          <a:p>
            <a:r>
              <a:rPr lang="pt-BR" sz="2400" dirty="0"/>
              <a:t>Pedidos Recebidos: 					</a:t>
            </a:r>
            <a:r>
              <a:rPr lang="pt-BR" sz="2400" dirty="0" smtClean="0"/>
              <a:t>625.354  </a:t>
            </a:r>
            <a:r>
              <a:rPr lang="pt-BR" sz="2000" dirty="0"/>
              <a:t>(100,0</a:t>
            </a:r>
            <a:r>
              <a:rPr lang="pt-BR" sz="2000" dirty="0" smtClean="0"/>
              <a:t>%) – 1.408 (100,0%)</a:t>
            </a:r>
            <a:endParaRPr lang="pt-BR" sz="2400" dirty="0"/>
          </a:p>
        </p:txBody>
      </p:sp>
      <p:pic>
        <p:nvPicPr>
          <p:cNvPr id="5" name="Imagem 4"/>
          <p:cNvPicPr>
            <a:picLocks noChangeAspect="1"/>
          </p:cNvPicPr>
          <p:nvPr/>
        </p:nvPicPr>
        <p:blipFill>
          <a:blip r:embed="rId3"/>
          <a:stretch>
            <a:fillRect/>
          </a:stretch>
        </p:blipFill>
        <p:spPr>
          <a:xfrm>
            <a:off x="314318" y="2361094"/>
            <a:ext cx="666750" cy="600075"/>
          </a:xfrm>
          <a:prstGeom prst="rect">
            <a:avLst/>
          </a:prstGeom>
        </p:spPr>
      </p:pic>
      <p:sp>
        <p:nvSpPr>
          <p:cNvPr id="6" name="CaixaDeTexto 5"/>
          <p:cNvSpPr txBox="1"/>
          <p:nvPr/>
        </p:nvSpPr>
        <p:spPr>
          <a:xfrm>
            <a:off x="1057297" y="2382866"/>
            <a:ext cx="10851673" cy="830997"/>
          </a:xfrm>
          <a:prstGeom prst="rect">
            <a:avLst/>
          </a:prstGeom>
          <a:noFill/>
        </p:spPr>
        <p:txBody>
          <a:bodyPr wrap="square" rtlCol="0">
            <a:spAutoFit/>
          </a:bodyPr>
          <a:lstStyle/>
          <a:p>
            <a:r>
              <a:rPr lang="pt-BR" sz="2400" dirty="0"/>
              <a:t>Pedidos Respondidos: 				</a:t>
            </a:r>
            <a:r>
              <a:rPr lang="en-US" sz="2400" dirty="0" smtClean="0"/>
              <a:t>620.388</a:t>
            </a:r>
            <a:r>
              <a:rPr lang="pt-BR" sz="2400" dirty="0" smtClean="0"/>
              <a:t> </a:t>
            </a:r>
            <a:r>
              <a:rPr lang="pt-BR" sz="2000" dirty="0" smtClean="0"/>
              <a:t>(99,21%) – 1.397 (99,22%)</a:t>
            </a:r>
            <a:r>
              <a:rPr lang="pt-BR" sz="2400" dirty="0"/>
              <a:t>	</a:t>
            </a:r>
          </a:p>
        </p:txBody>
      </p:sp>
      <p:pic>
        <p:nvPicPr>
          <p:cNvPr id="7" name="Imagem 6"/>
          <p:cNvPicPr>
            <a:picLocks noChangeAspect="1"/>
          </p:cNvPicPr>
          <p:nvPr/>
        </p:nvPicPr>
        <p:blipFill>
          <a:blip r:embed="rId4"/>
          <a:stretch>
            <a:fillRect/>
          </a:stretch>
        </p:blipFill>
        <p:spPr>
          <a:xfrm>
            <a:off x="1554427" y="2830537"/>
            <a:ext cx="514350" cy="523875"/>
          </a:xfrm>
          <a:prstGeom prst="rect">
            <a:avLst/>
          </a:prstGeom>
        </p:spPr>
      </p:pic>
      <p:pic>
        <p:nvPicPr>
          <p:cNvPr id="8" name="Imagem 7"/>
          <p:cNvPicPr>
            <a:picLocks noChangeAspect="1"/>
          </p:cNvPicPr>
          <p:nvPr/>
        </p:nvPicPr>
        <p:blipFill>
          <a:blip r:embed="rId5"/>
          <a:stretch>
            <a:fillRect/>
          </a:stretch>
        </p:blipFill>
        <p:spPr>
          <a:xfrm>
            <a:off x="1521089" y="3354412"/>
            <a:ext cx="581025" cy="523875"/>
          </a:xfrm>
          <a:prstGeom prst="rect">
            <a:avLst/>
          </a:prstGeom>
        </p:spPr>
      </p:pic>
      <p:pic>
        <p:nvPicPr>
          <p:cNvPr id="9" name="Imagem 8"/>
          <p:cNvPicPr>
            <a:picLocks noChangeAspect="1"/>
          </p:cNvPicPr>
          <p:nvPr/>
        </p:nvPicPr>
        <p:blipFill>
          <a:blip r:embed="rId6"/>
          <a:stretch>
            <a:fillRect/>
          </a:stretch>
        </p:blipFill>
        <p:spPr>
          <a:xfrm>
            <a:off x="1521089" y="3878287"/>
            <a:ext cx="542925" cy="590550"/>
          </a:xfrm>
          <a:prstGeom prst="rect">
            <a:avLst/>
          </a:prstGeom>
        </p:spPr>
      </p:pic>
      <p:sp>
        <p:nvSpPr>
          <p:cNvPr id="11" name="CaixaDeTexto 10"/>
          <p:cNvSpPr txBox="1"/>
          <p:nvPr/>
        </p:nvSpPr>
        <p:spPr>
          <a:xfrm>
            <a:off x="2074900" y="2867085"/>
            <a:ext cx="9497888" cy="830997"/>
          </a:xfrm>
          <a:prstGeom prst="rect">
            <a:avLst/>
          </a:prstGeom>
          <a:noFill/>
        </p:spPr>
        <p:txBody>
          <a:bodyPr wrap="square" rtlCol="0">
            <a:spAutoFit/>
          </a:bodyPr>
          <a:lstStyle/>
          <a:p>
            <a:r>
              <a:rPr lang="pt-BR" sz="2000" dirty="0"/>
              <a:t>Pedidos Atendidos, total ou parcial:</a:t>
            </a:r>
            <a:r>
              <a:rPr lang="pt-BR" sz="2400" dirty="0"/>
              <a:t> 		     </a:t>
            </a:r>
            <a:r>
              <a:rPr lang="pt-BR" dirty="0" smtClean="0"/>
              <a:t>469.453 </a:t>
            </a:r>
            <a:r>
              <a:rPr lang="pt-BR" dirty="0">
                <a:solidFill>
                  <a:srgbClr val="00B050"/>
                </a:solidFill>
              </a:rPr>
              <a:t>(</a:t>
            </a:r>
            <a:r>
              <a:rPr lang="pt-BR" dirty="0" smtClean="0">
                <a:solidFill>
                  <a:srgbClr val="00B050"/>
                </a:solidFill>
              </a:rPr>
              <a:t>75,07%) – 1.007 (71,52%)</a:t>
            </a:r>
            <a:r>
              <a:rPr lang="pt-BR" sz="2400" dirty="0"/>
              <a:t>			</a:t>
            </a:r>
          </a:p>
        </p:txBody>
      </p:sp>
      <p:sp>
        <p:nvSpPr>
          <p:cNvPr id="12" name="CaixaDeTexto 11"/>
          <p:cNvSpPr txBox="1"/>
          <p:nvPr/>
        </p:nvSpPr>
        <p:spPr>
          <a:xfrm>
            <a:off x="2061632" y="3342565"/>
            <a:ext cx="9511156" cy="461665"/>
          </a:xfrm>
          <a:prstGeom prst="rect">
            <a:avLst/>
          </a:prstGeom>
          <a:noFill/>
        </p:spPr>
        <p:txBody>
          <a:bodyPr wrap="square" rtlCol="0">
            <a:spAutoFit/>
          </a:bodyPr>
          <a:lstStyle/>
          <a:p>
            <a:r>
              <a:rPr lang="pt-BR" sz="2000" dirty="0"/>
              <a:t>Pedidos Negados:</a:t>
            </a:r>
            <a:r>
              <a:rPr lang="pt-BR" sz="2400" dirty="0"/>
              <a:t> 				  </a:t>
            </a:r>
            <a:r>
              <a:rPr lang="pt-BR" sz="2400" dirty="0" smtClean="0"/>
              <a:t>     </a:t>
            </a:r>
            <a:r>
              <a:rPr lang="pt-BR" dirty="0" smtClean="0"/>
              <a:t>52.908   </a:t>
            </a:r>
            <a:r>
              <a:rPr lang="pt-BR" dirty="0">
                <a:solidFill>
                  <a:srgbClr val="FF0000"/>
                </a:solidFill>
              </a:rPr>
              <a:t>(</a:t>
            </a:r>
            <a:r>
              <a:rPr lang="pt-BR" dirty="0" smtClean="0">
                <a:solidFill>
                  <a:srgbClr val="FF0000"/>
                </a:solidFill>
              </a:rPr>
              <a:t>8,46%) -  137 (9,73%)</a:t>
            </a:r>
            <a:r>
              <a:rPr lang="pt-BR" sz="2400" dirty="0"/>
              <a:t>	</a:t>
            </a:r>
          </a:p>
        </p:txBody>
      </p:sp>
      <p:pic>
        <p:nvPicPr>
          <p:cNvPr id="16" name="Imagem 15"/>
          <p:cNvPicPr>
            <a:picLocks noChangeAspect="1"/>
          </p:cNvPicPr>
          <p:nvPr/>
        </p:nvPicPr>
        <p:blipFill>
          <a:blip r:embed="rId3"/>
          <a:stretch>
            <a:fillRect/>
          </a:stretch>
        </p:blipFill>
        <p:spPr>
          <a:xfrm>
            <a:off x="402699" y="4410722"/>
            <a:ext cx="666750" cy="600075"/>
          </a:xfrm>
          <a:prstGeom prst="rect">
            <a:avLst/>
          </a:prstGeom>
        </p:spPr>
      </p:pic>
      <p:sp>
        <p:nvSpPr>
          <p:cNvPr id="17" name="CaixaDeTexto 16"/>
          <p:cNvSpPr txBox="1"/>
          <p:nvPr/>
        </p:nvSpPr>
        <p:spPr>
          <a:xfrm>
            <a:off x="1122614" y="4393663"/>
            <a:ext cx="10318272" cy="461665"/>
          </a:xfrm>
          <a:prstGeom prst="rect">
            <a:avLst/>
          </a:prstGeom>
          <a:noFill/>
        </p:spPr>
        <p:txBody>
          <a:bodyPr wrap="square" rtlCol="0">
            <a:spAutoFit/>
          </a:bodyPr>
          <a:lstStyle/>
          <a:p>
            <a:r>
              <a:rPr lang="pt-BR" sz="2400" dirty="0"/>
              <a:t>Pedidos em tramitação no prazo: 			      </a:t>
            </a:r>
            <a:r>
              <a:rPr lang="pt-BR" sz="2400" dirty="0" smtClean="0"/>
              <a:t>3.889  </a:t>
            </a:r>
            <a:r>
              <a:rPr lang="pt-BR" sz="2000" dirty="0"/>
              <a:t>(</a:t>
            </a:r>
            <a:r>
              <a:rPr lang="pt-BR" sz="2000" dirty="0" smtClean="0"/>
              <a:t>0,62%)  - 10 (0,91%)</a:t>
            </a:r>
            <a:endParaRPr lang="pt-BR" sz="2400" dirty="0"/>
          </a:p>
        </p:txBody>
      </p:sp>
      <p:sp>
        <p:nvSpPr>
          <p:cNvPr id="18" name="CaixaDeTexto 17"/>
          <p:cNvSpPr txBox="1"/>
          <p:nvPr/>
        </p:nvSpPr>
        <p:spPr>
          <a:xfrm>
            <a:off x="5222712" y="6474145"/>
            <a:ext cx="5564018" cy="307777"/>
          </a:xfrm>
          <a:prstGeom prst="rect">
            <a:avLst/>
          </a:prstGeom>
          <a:noFill/>
        </p:spPr>
        <p:txBody>
          <a:bodyPr wrap="square" rtlCol="0">
            <a:spAutoFit/>
          </a:bodyPr>
          <a:lstStyle/>
          <a:p>
            <a:pPr algn="r"/>
            <a:r>
              <a:rPr lang="pt-BR" sz="1400" i="1" dirty="0">
                <a:solidFill>
                  <a:schemeClr val="bg2">
                    <a:lumMod val="50000"/>
                  </a:schemeClr>
                </a:solidFill>
              </a:rPr>
              <a:t>* Posição até </a:t>
            </a:r>
            <a:r>
              <a:rPr lang="pt-BR" sz="1400" i="1" dirty="0" smtClean="0">
                <a:solidFill>
                  <a:schemeClr val="bg2">
                    <a:lumMod val="50000"/>
                  </a:schemeClr>
                </a:solidFill>
              </a:rPr>
              <a:t>maio de 2018</a:t>
            </a:r>
            <a:endParaRPr lang="pt-BR" sz="1400" i="1" dirty="0">
              <a:solidFill>
                <a:schemeClr val="bg2">
                  <a:lumMod val="50000"/>
                </a:schemeClr>
              </a:solidFill>
            </a:endParaRPr>
          </a:p>
        </p:txBody>
      </p:sp>
      <p:pic>
        <p:nvPicPr>
          <p:cNvPr id="14" name="Imagem 13"/>
          <p:cNvPicPr>
            <a:picLocks noChangeAspect="1"/>
          </p:cNvPicPr>
          <p:nvPr/>
        </p:nvPicPr>
        <p:blipFill>
          <a:blip r:embed="rId7"/>
          <a:stretch>
            <a:fillRect/>
          </a:stretch>
        </p:blipFill>
        <p:spPr>
          <a:xfrm>
            <a:off x="497949" y="5047739"/>
            <a:ext cx="449782" cy="629695"/>
          </a:xfrm>
          <a:prstGeom prst="rect">
            <a:avLst/>
          </a:prstGeom>
        </p:spPr>
      </p:pic>
      <p:sp>
        <p:nvSpPr>
          <p:cNvPr id="19" name="CaixaDeTexto 18"/>
          <p:cNvSpPr txBox="1"/>
          <p:nvPr/>
        </p:nvSpPr>
        <p:spPr>
          <a:xfrm>
            <a:off x="1122614" y="5118158"/>
            <a:ext cx="10450174" cy="461665"/>
          </a:xfrm>
          <a:prstGeom prst="rect">
            <a:avLst/>
          </a:prstGeom>
          <a:noFill/>
        </p:spPr>
        <p:txBody>
          <a:bodyPr wrap="square" rtlCol="0">
            <a:spAutoFit/>
          </a:bodyPr>
          <a:lstStyle/>
          <a:p>
            <a:r>
              <a:rPr lang="pt-BR" sz="2400" dirty="0"/>
              <a:t>Tempo Médio de Resposta			                   </a:t>
            </a:r>
            <a:r>
              <a:rPr lang="pt-BR" sz="2400" dirty="0" smtClean="0"/>
              <a:t>14,23 </a:t>
            </a:r>
            <a:r>
              <a:rPr lang="pt-BR" sz="2400" dirty="0"/>
              <a:t>dias	</a:t>
            </a:r>
            <a:r>
              <a:rPr lang="pt-BR" sz="2400" dirty="0" smtClean="0">
                <a:solidFill>
                  <a:srgbClr val="FF0000"/>
                </a:solidFill>
              </a:rPr>
              <a:t>- 24,59 dias !!!</a:t>
            </a:r>
            <a:endParaRPr lang="pt-BR" sz="2400" dirty="0">
              <a:solidFill>
                <a:srgbClr val="FF0000"/>
              </a:solidFill>
            </a:endParaRPr>
          </a:p>
        </p:txBody>
      </p:sp>
      <p:grpSp>
        <p:nvGrpSpPr>
          <p:cNvPr id="20" name="Grupo 19"/>
          <p:cNvGrpSpPr/>
          <p:nvPr/>
        </p:nvGrpSpPr>
        <p:grpSpPr>
          <a:xfrm>
            <a:off x="-271604" y="786559"/>
            <a:ext cx="12693315" cy="929568"/>
            <a:chOff x="-217284" y="817752"/>
            <a:chExt cx="12693315" cy="929568"/>
          </a:xfrm>
        </p:grpSpPr>
        <p:sp>
          <p:nvSpPr>
            <p:cNvPr id="21" name="Retângulo 20"/>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Retângulo 21"/>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 FIOCRUZ</a:t>
              </a:r>
              <a:endParaRPr lang="pt-BR" sz="4600" dirty="0"/>
            </a:p>
          </p:txBody>
        </p:sp>
      </p:grpSp>
      <p:sp>
        <p:nvSpPr>
          <p:cNvPr id="23" name="CaixaDeTexto 22"/>
          <p:cNvSpPr txBox="1"/>
          <p:nvPr/>
        </p:nvSpPr>
        <p:spPr>
          <a:xfrm>
            <a:off x="2073370" y="3889173"/>
            <a:ext cx="9748516" cy="461665"/>
          </a:xfrm>
          <a:prstGeom prst="rect">
            <a:avLst/>
          </a:prstGeom>
          <a:noFill/>
        </p:spPr>
        <p:txBody>
          <a:bodyPr wrap="square" rtlCol="0">
            <a:spAutoFit/>
          </a:bodyPr>
          <a:lstStyle/>
          <a:p>
            <a:r>
              <a:rPr lang="pt-BR" sz="2000" dirty="0"/>
              <a:t>Pedidos </a:t>
            </a:r>
            <a:r>
              <a:rPr lang="pt-BR" sz="2000" dirty="0" smtClean="0"/>
              <a:t>Não Atendidos:</a:t>
            </a:r>
            <a:r>
              <a:rPr lang="pt-BR" sz="2400" dirty="0" smtClean="0"/>
              <a:t> </a:t>
            </a:r>
            <a:r>
              <a:rPr lang="pt-BR" sz="2400" dirty="0"/>
              <a:t>			</a:t>
            </a:r>
            <a:r>
              <a:rPr lang="pt-BR" sz="2400" dirty="0" smtClean="0"/>
              <a:t>                  </a:t>
            </a:r>
            <a:r>
              <a:rPr lang="pt-BR" dirty="0" smtClean="0"/>
              <a:t>102.993  </a:t>
            </a:r>
            <a:r>
              <a:rPr lang="pt-BR" dirty="0" smtClean="0">
                <a:solidFill>
                  <a:srgbClr val="FF0000"/>
                </a:solidFill>
              </a:rPr>
              <a:t>(16,47%)  - 253 (17,97%)</a:t>
            </a:r>
            <a:r>
              <a:rPr lang="pt-BR" sz="2400" dirty="0" smtClean="0"/>
              <a:t>	</a:t>
            </a:r>
            <a:endParaRPr lang="pt-BR" sz="2400" dirty="0"/>
          </a:p>
        </p:txBody>
      </p:sp>
      <p:sp>
        <p:nvSpPr>
          <p:cNvPr id="10" name="Retângulo 9"/>
          <p:cNvSpPr/>
          <p:nvPr/>
        </p:nvSpPr>
        <p:spPr>
          <a:xfrm>
            <a:off x="314318" y="4855328"/>
            <a:ext cx="11126568" cy="935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575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49" y="1785938"/>
            <a:ext cx="11809865" cy="476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5"/>
          <p:cNvGrpSpPr/>
          <p:nvPr/>
        </p:nvGrpSpPr>
        <p:grpSpPr>
          <a:xfrm>
            <a:off x="-271604" y="786559"/>
            <a:ext cx="12693315" cy="929568"/>
            <a:chOff x="-217284" y="817752"/>
            <a:chExt cx="12693315" cy="929568"/>
          </a:xfrm>
        </p:grpSpPr>
        <p:sp>
          <p:nvSpPr>
            <p:cNvPr id="7" name="Retângulo 6"/>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tângulo 7"/>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PEDIDOS</a:t>
              </a:r>
              <a:endParaRPr lang="pt-BR" sz="4600" dirty="0"/>
            </a:p>
          </p:txBody>
        </p:sp>
      </p:grpSp>
    </p:spTree>
    <p:extLst>
      <p:ext uri="{BB962C8B-B14F-4D97-AF65-F5344CB8AC3E}">
        <p14:creationId xmlns:p14="http://schemas.microsoft.com/office/powerpoint/2010/main" val="21306713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043037" y="5866861"/>
            <a:ext cx="5564018" cy="307777"/>
          </a:xfrm>
          <a:prstGeom prst="rect">
            <a:avLst/>
          </a:prstGeom>
          <a:noFill/>
        </p:spPr>
        <p:txBody>
          <a:bodyPr wrap="square" rtlCol="0">
            <a:spAutoFit/>
          </a:bodyPr>
          <a:lstStyle/>
          <a:p>
            <a:pPr algn="r"/>
            <a:r>
              <a:rPr lang="pt-BR" sz="1400" i="1" dirty="0"/>
              <a:t>* Posição até março de 2017</a:t>
            </a:r>
          </a:p>
        </p:txBody>
      </p:sp>
      <p:sp>
        <p:nvSpPr>
          <p:cNvPr id="13" name="CaixaDeTexto 12"/>
          <p:cNvSpPr txBox="1"/>
          <p:nvPr/>
        </p:nvSpPr>
        <p:spPr>
          <a:xfrm>
            <a:off x="3662982" y="1706309"/>
            <a:ext cx="4072138" cy="523220"/>
          </a:xfrm>
          <a:prstGeom prst="rect">
            <a:avLst/>
          </a:prstGeom>
          <a:noFill/>
        </p:spPr>
        <p:txBody>
          <a:bodyPr wrap="square" rtlCol="0">
            <a:spAutoFit/>
          </a:bodyPr>
          <a:lstStyle/>
          <a:p>
            <a:r>
              <a:rPr lang="pt-BR" sz="2800" b="1" dirty="0">
                <a:solidFill>
                  <a:schemeClr val="accent5">
                    <a:lumMod val="75000"/>
                  </a:schemeClr>
                </a:solidFill>
              </a:rPr>
              <a:t>Média mensal de Pedidos</a:t>
            </a:r>
          </a:p>
        </p:txBody>
      </p:sp>
      <p:graphicFrame>
        <p:nvGraphicFramePr>
          <p:cNvPr id="14" name="Gráfico 13"/>
          <p:cNvGraphicFramePr>
            <a:graphicFrameLocks/>
          </p:cNvGraphicFramePr>
          <p:nvPr>
            <p:extLst>
              <p:ext uri="{D42A27DB-BD31-4B8C-83A1-F6EECF244321}">
                <p14:modId xmlns:p14="http://schemas.microsoft.com/office/powerpoint/2010/main" val="265718011"/>
              </p:ext>
            </p:extLst>
          </p:nvPr>
        </p:nvGraphicFramePr>
        <p:xfrm>
          <a:off x="1681671" y="2229529"/>
          <a:ext cx="8286750" cy="4341458"/>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p:cNvSpPr txBox="1"/>
          <p:nvPr/>
        </p:nvSpPr>
        <p:spPr>
          <a:xfrm>
            <a:off x="8114237" y="5526635"/>
            <a:ext cx="251460" cy="261610"/>
          </a:xfrm>
          <a:prstGeom prst="rect">
            <a:avLst/>
          </a:prstGeom>
          <a:noFill/>
        </p:spPr>
        <p:txBody>
          <a:bodyPr wrap="square" rtlCol="0">
            <a:spAutoFit/>
          </a:bodyPr>
          <a:lstStyle/>
          <a:p>
            <a:r>
              <a:rPr lang="pt-BR" sz="1100" dirty="0"/>
              <a:t>*</a:t>
            </a:r>
          </a:p>
        </p:txBody>
      </p:sp>
      <p:grpSp>
        <p:nvGrpSpPr>
          <p:cNvPr id="7" name="Grupo 6"/>
          <p:cNvGrpSpPr/>
          <p:nvPr/>
        </p:nvGrpSpPr>
        <p:grpSpPr>
          <a:xfrm>
            <a:off x="-271604" y="786559"/>
            <a:ext cx="12693315" cy="929568"/>
            <a:chOff x="-217284" y="817752"/>
            <a:chExt cx="12693315" cy="929568"/>
          </a:xfrm>
        </p:grpSpPr>
        <p:sp>
          <p:nvSpPr>
            <p:cNvPr id="8" name="Retângulo 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tângulo 8"/>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PEDIDOS</a:t>
              </a:r>
              <a:endParaRPr lang="pt-BR" sz="4600" dirty="0"/>
            </a:p>
          </p:txBody>
        </p:sp>
      </p:grpSp>
    </p:spTree>
    <p:extLst>
      <p:ext uri="{BB962C8B-B14F-4D97-AF65-F5344CB8AC3E}">
        <p14:creationId xmlns:p14="http://schemas.microsoft.com/office/powerpoint/2010/main" val="3184813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71604" y="786559"/>
            <a:ext cx="12693315" cy="929568"/>
            <a:chOff x="-217284" y="817752"/>
            <a:chExt cx="12693315" cy="929568"/>
          </a:xfrm>
        </p:grpSpPr>
        <p:sp>
          <p:nvSpPr>
            <p:cNvPr id="5" name="Retângulo 4"/>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Retângulo 5"/>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PEDIDOS</a:t>
              </a:r>
              <a:endParaRPr lang="pt-BR" sz="4600" dirty="0"/>
            </a:p>
          </p:txBody>
        </p:sp>
      </p:gr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394" y="1860588"/>
            <a:ext cx="10210800" cy="488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6345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56786" y="2593660"/>
            <a:ext cx="600075" cy="419100"/>
          </a:xfrm>
          <a:prstGeom prst="rect">
            <a:avLst/>
          </a:prstGeom>
        </p:spPr>
      </p:pic>
      <p:sp>
        <p:nvSpPr>
          <p:cNvPr id="4" name="CaixaDeTexto 3"/>
          <p:cNvSpPr txBox="1"/>
          <p:nvPr/>
        </p:nvSpPr>
        <p:spPr>
          <a:xfrm>
            <a:off x="1131744" y="2572378"/>
            <a:ext cx="9877646" cy="461665"/>
          </a:xfrm>
          <a:prstGeom prst="rect">
            <a:avLst/>
          </a:prstGeom>
          <a:noFill/>
        </p:spPr>
        <p:txBody>
          <a:bodyPr wrap="square" rtlCol="0">
            <a:spAutoFit/>
          </a:bodyPr>
          <a:lstStyle/>
          <a:p>
            <a:r>
              <a:rPr lang="pt-BR" sz="2400" dirty="0"/>
              <a:t>Pedidos Recebidos: 					</a:t>
            </a:r>
            <a:r>
              <a:rPr lang="pt-BR" sz="2400" dirty="0" smtClean="0"/>
              <a:t>625.815 </a:t>
            </a:r>
            <a:r>
              <a:rPr lang="pt-BR" sz="2000" dirty="0"/>
              <a:t>(100,0%)</a:t>
            </a:r>
            <a:endParaRPr lang="pt-BR" sz="2400" dirty="0"/>
          </a:p>
        </p:txBody>
      </p:sp>
      <p:sp>
        <p:nvSpPr>
          <p:cNvPr id="5" name="CaixaDeTexto 4"/>
          <p:cNvSpPr txBox="1"/>
          <p:nvPr/>
        </p:nvSpPr>
        <p:spPr>
          <a:xfrm>
            <a:off x="1131744" y="3239128"/>
            <a:ext cx="9877646" cy="461665"/>
          </a:xfrm>
          <a:prstGeom prst="rect">
            <a:avLst/>
          </a:prstGeom>
          <a:noFill/>
        </p:spPr>
        <p:txBody>
          <a:bodyPr wrap="square" rtlCol="0">
            <a:spAutoFit/>
          </a:bodyPr>
          <a:lstStyle/>
          <a:p>
            <a:r>
              <a:rPr lang="pt-BR" sz="2400" dirty="0"/>
              <a:t>Pedidos com recurso ao Chefe Hierárquico:		  </a:t>
            </a:r>
            <a:r>
              <a:rPr lang="pt-BR" sz="2400" dirty="0" smtClean="0"/>
              <a:t>49.860 </a:t>
            </a:r>
            <a:r>
              <a:rPr lang="pt-BR" sz="2000" dirty="0"/>
              <a:t>(</a:t>
            </a:r>
            <a:r>
              <a:rPr lang="pt-BR" sz="2000" dirty="0" smtClean="0"/>
              <a:t>7,97%)</a:t>
            </a:r>
            <a:endParaRPr lang="pt-BR" sz="2400" dirty="0"/>
          </a:p>
        </p:txBody>
      </p:sp>
      <p:sp>
        <p:nvSpPr>
          <p:cNvPr id="6" name="CaixaDeTexto 5"/>
          <p:cNvSpPr txBox="1"/>
          <p:nvPr/>
        </p:nvSpPr>
        <p:spPr>
          <a:xfrm>
            <a:off x="1131744" y="3905878"/>
            <a:ext cx="9877646" cy="461665"/>
          </a:xfrm>
          <a:prstGeom prst="rect">
            <a:avLst/>
          </a:prstGeom>
          <a:noFill/>
        </p:spPr>
        <p:txBody>
          <a:bodyPr wrap="square" rtlCol="0">
            <a:spAutoFit/>
          </a:bodyPr>
          <a:lstStyle/>
          <a:p>
            <a:r>
              <a:rPr lang="pt-BR" sz="2400" dirty="0"/>
              <a:t>Pedidos com recurso à Autoridade Máxima:		  </a:t>
            </a:r>
            <a:r>
              <a:rPr lang="pt-BR" sz="2400" dirty="0" smtClean="0"/>
              <a:t>15.148 </a:t>
            </a:r>
            <a:r>
              <a:rPr lang="pt-BR" sz="2000" dirty="0"/>
              <a:t>(</a:t>
            </a:r>
            <a:r>
              <a:rPr lang="pt-BR" sz="2000" dirty="0" smtClean="0"/>
              <a:t>2,42%)</a:t>
            </a:r>
            <a:endParaRPr lang="pt-BR" sz="2400" dirty="0"/>
          </a:p>
        </p:txBody>
      </p:sp>
      <p:sp>
        <p:nvSpPr>
          <p:cNvPr id="7" name="CaixaDeTexto 6"/>
          <p:cNvSpPr txBox="1"/>
          <p:nvPr/>
        </p:nvSpPr>
        <p:spPr>
          <a:xfrm>
            <a:off x="1131744" y="4572628"/>
            <a:ext cx="9877646" cy="461665"/>
          </a:xfrm>
          <a:prstGeom prst="rect">
            <a:avLst/>
          </a:prstGeom>
          <a:noFill/>
        </p:spPr>
        <p:txBody>
          <a:bodyPr wrap="square" rtlCol="0">
            <a:spAutoFit/>
          </a:bodyPr>
          <a:lstStyle/>
          <a:p>
            <a:r>
              <a:rPr lang="pt-BR" sz="2400" dirty="0"/>
              <a:t>Pedidos com recurso à CGU:				    </a:t>
            </a:r>
            <a:r>
              <a:rPr lang="pt-BR" sz="2400" dirty="0" smtClean="0"/>
              <a:t>8.309 </a:t>
            </a:r>
            <a:r>
              <a:rPr lang="pt-BR" sz="2000" dirty="0"/>
              <a:t>(</a:t>
            </a:r>
            <a:r>
              <a:rPr lang="pt-BR" sz="2000" dirty="0" smtClean="0"/>
              <a:t>1,33%)</a:t>
            </a:r>
            <a:endParaRPr lang="pt-BR" sz="2400" dirty="0"/>
          </a:p>
        </p:txBody>
      </p:sp>
      <p:sp>
        <p:nvSpPr>
          <p:cNvPr id="8" name="CaixaDeTexto 7"/>
          <p:cNvSpPr txBox="1"/>
          <p:nvPr/>
        </p:nvSpPr>
        <p:spPr>
          <a:xfrm>
            <a:off x="1131744" y="5239378"/>
            <a:ext cx="9877646" cy="461665"/>
          </a:xfrm>
          <a:prstGeom prst="rect">
            <a:avLst/>
          </a:prstGeom>
          <a:noFill/>
        </p:spPr>
        <p:txBody>
          <a:bodyPr wrap="square" rtlCol="0">
            <a:spAutoFit/>
          </a:bodyPr>
          <a:lstStyle/>
          <a:p>
            <a:r>
              <a:rPr lang="pt-BR" sz="2400" dirty="0"/>
              <a:t>Pedidos com recurso à CMRI:				    </a:t>
            </a:r>
            <a:r>
              <a:rPr lang="pt-BR" sz="2400" dirty="0" smtClean="0"/>
              <a:t>2.839 </a:t>
            </a:r>
            <a:r>
              <a:rPr lang="pt-BR" sz="2000" dirty="0"/>
              <a:t>(</a:t>
            </a:r>
            <a:r>
              <a:rPr lang="pt-BR" sz="2000" dirty="0" smtClean="0"/>
              <a:t>0,45%)</a:t>
            </a:r>
            <a:endParaRPr lang="pt-BR" sz="2400" dirty="0"/>
          </a:p>
        </p:txBody>
      </p:sp>
      <p:pic>
        <p:nvPicPr>
          <p:cNvPr id="14" name="Picture 2" descr="Lista Ícone grá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12" y="3171648"/>
            <a:ext cx="539750" cy="5397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ocumento Ícone grátis"/>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112" y="5209319"/>
            <a:ext cx="521781" cy="5217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Trabalho escrito Ícone grátis"/>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112" y="4566029"/>
            <a:ext cx="468264" cy="468264"/>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p:cNvPicPr>
            <a:picLocks noChangeAspect="1"/>
          </p:cNvPicPr>
          <p:nvPr/>
        </p:nvPicPr>
        <p:blipFill>
          <a:blip r:embed="rId6"/>
          <a:stretch>
            <a:fillRect/>
          </a:stretch>
        </p:blipFill>
        <p:spPr>
          <a:xfrm>
            <a:off x="218626" y="3832060"/>
            <a:ext cx="666750" cy="600075"/>
          </a:xfrm>
          <a:prstGeom prst="rect">
            <a:avLst/>
          </a:prstGeom>
        </p:spPr>
      </p:pic>
      <p:grpSp>
        <p:nvGrpSpPr>
          <p:cNvPr id="13" name="Grupo 12"/>
          <p:cNvGrpSpPr/>
          <p:nvPr/>
        </p:nvGrpSpPr>
        <p:grpSpPr>
          <a:xfrm>
            <a:off x="-271604" y="786559"/>
            <a:ext cx="12693315" cy="929568"/>
            <a:chOff x="-217284" y="817752"/>
            <a:chExt cx="12693315" cy="929568"/>
          </a:xfrm>
        </p:grpSpPr>
        <p:sp>
          <p:nvSpPr>
            <p:cNvPr id="18" name="Retângulo 1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Retângulo 18"/>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RECURSOS</a:t>
              </a:r>
              <a:endParaRPr lang="pt-BR" sz="4600" dirty="0"/>
            </a:p>
          </p:txBody>
        </p:sp>
      </p:grpSp>
    </p:spTree>
    <p:extLst>
      <p:ext uri="{BB962C8B-B14F-4D97-AF65-F5344CB8AC3E}">
        <p14:creationId xmlns:p14="http://schemas.microsoft.com/office/powerpoint/2010/main" val="3989151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02356" y="2593660"/>
            <a:ext cx="600075" cy="419100"/>
          </a:xfrm>
          <a:prstGeom prst="rect">
            <a:avLst/>
          </a:prstGeom>
        </p:spPr>
      </p:pic>
      <p:sp>
        <p:nvSpPr>
          <p:cNvPr id="4" name="CaixaDeTexto 3"/>
          <p:cNvSpPr txBox="1"/>
          <p:nvPr/>
        </p:nvSpPr>
        <p:spPr>
          <a:xfrm>
            <a:off x="1077313" y="2572378"/>
            <a:ext cx="11005829" cy="461665"/>
          </a:xfrm>
          <a:prstGeom prst="rect">
            <a:avLst/>
          </a:prstGeom>
          <a:noFill/>
        </p:spPr>
        <p:txBody>
          <a:bodyPr wrap="square" rtlCol="0">
            <a:spAutoFit/>
          </a:bodyPr>
          <a:lstStyle/>
          <a:p>
            <a:r>
              <a:rPr lang="pt-BR" sz="2400" dirty="0"/>
              <a:t>Pedidos Recebidos: 					</a:t>
            </a:r>
            <a:r>
              <a:rPr lang="pt-BR" sz="2400" dirty="0" smtClean="0"/>
              <a:t>625.815 </a:t>
            </a:r>
            <a:r>
              <a:rPr lang="pt-BR" sz="2000" dirty="0"/>
              <a:t>(100,0</a:t>
            </a:r>
            <a:r>
              <a:rPr lang="pt-BR" sz="2000" dirty="0" smtClean="0"/>
              <a:t>%)  - </a:t>
            </a:r>
            <a:r>
              <a:rPr lang="pt-BR" sz="2000" b="1" dirty="0" smtClean="0">
                <a:solidFill>
                  <a:schemeClr val="accent5"/>
                </a:solidFill>
              </a:rPr>
              <a:t>1.408 (100,0%)</a:t>
            </a:r>
            <a:endParaRPr lang="pt-BR" sz="2400" b="1" dirty="0">
              <a:solidFill>
                <a:schemeClr val="accent5"/>
              </a:solidFill>
            </a:endParaRPr>
          </a:p>
        </p:txBody>
      </p:sp>
      <p:sp>
        <p:nvSpPr>
          <p:cNvPr id="5" name="CaixaDeTexto 4"/>
          <p:cNvSpPr txBox="1"/>
          <p:nvPr/>
        </p:nvSpPr>
        <p:spPr>
          <a:xfrm>
            <a:off x="1077314" y="3239128"/>
            <a:ext cx="11005828" cy="461665"/>
          </a:xfrm>
          <a:prstGeom prst="rect">
            <a:avLst/>
          </a:prstGeom>
          <a:noFill/>
        </p:spPr>
        <p:txBody>
          <a:bodyPr wrap="square" rtlCol="0">
            <a:spAutoFit/>
          </a:bodyPr>
          <a:lstStyle/>
          <a:p>
            <a:r>
              <a:rPr lang="pt-BR" sz="2400" dirty="0"/>
              <a:t>Pedidos com recurso ao Chefe Hierárquico:		  </a:t>
            </a:r>
            <a:r>
              <a:rPr lang="pt-BR" sz="2400" dirty="0" smtClean="0"/>
              <a:t> 49.860 </a:t>
            </a:r>
            <a:r>
              <a:rPr lang="pt-BR" sz="2000" dirty="0"/>
              <a:t>(</a:t>
            </a:r>
            <a:r>
              <a:rPr lang="pt-BR" sz="2000" dirty="0" smtClean="0"/>
              <a:t>7,97%)  -  </a:t>
            </a:r>
            <a:r>
              <a:rPr lang="pt-BR" sz="2000" b="1" dirty="0" smtClean="0">
                <a:solidFill>
                  <a:schemeClr val="accent5"/>
                </a:solidFill>
              </a:rPr>
              <a:t>127 (9,02%)</a:t>
            </a:r>
            <a:endParaRPr lang="pt-BR" sz="2400" b="1" dirty="0">
              <a:solidFill>
                <a:schemeClr val="accent5"/>
              </a:solidFill>
            </a:endParaRPr>
          </a:p>
        </p:txBody>
      </p:sp>
      <p:sp>
        <p:nvSpPr>
          <p:cNvPr id="6" name="CaixaDeTexto 5"/>
          <p:cNvSpPr txBox="1"/>
          <p:nvPr/>
        </p:nvSpPr>
        <p:spPr>
          <a:xfrm>
            <a:off x="1077314" y="3905878"/>
            <a:ext cx="11005828" cy="461665"/>
          </a:xfrm>
          <a:prstGeom prst="rect">
            <a:avLst/>
          </a:prstGeom>
          <a:noFill/>
        </p:spPr>
        <p:txBody>
          <a:bodyPr wrap="square" rtlCol="0">
            <a:spAutoFit/>
          </a:bodyPr>
          <a:lstStyle/>
          <a:p>
            <a:r>
              <a:rPr lang="pt-BR" sz="2400" dirty="0"/>
              <a:t>Pedidos com recurso à Autoridade Máxima:		  </a:t>
            </a:r>
            <a:r>
              <a:rPr lang="pt-BR" sz="2400" dirty="0" smtClean="0"/>
              <a:t> 15.148 </a:t>
            </a:r>
            <a:r>
              <a:rPr lang="pt-BR" sz="2000" dirty="0"/>
              <a:t>(</a:t>
            </a:r>
            <a:r>
              <a:rPr lang="pt-BR" sz="2000" dirty="0" smtClean="0"/>
              <a:t>2,42%)  - </a:t>
            </a:r>
            <a:r>
              <a:rPr lang="pt-BR" sz="2000" b="1" dirty="0" smtClean="0">
                <a:solidFill>
                  <a:schemeClr val="accent5"/>
                </a:solidFill>
              </a:rPr>
              <a:t>37 (3,62%)</a:t>
            </a:r>
            <a:endParaRPr lang="pt-BR" sz="2400" b="1" dirty="0">
              <a:solidFill>
                <a:schemeClr val="accent5"/>
              </a:solidFill>
            </a:endParaRPr>
          </a:p>
        </p:txBody>
      </p:sp>
      <p:sp>
        <p:nvSpPr>
          <p:cNvPr id="7" name="CaixaDeTexto 6"/>
          <p:cNvSpPr txBox="1"/>
          <p:nvPr/>
        </p:nvSpPr>
        <p:spPr>
          <a:xfrm>
            <a:off x="1077313" y="4572628"/>
            <a:ext cx="10907857" cy="461665"/>
          </a:xfrm>
          <a:prstGeom prst="rect">
            <a:avLst/>
          </a:prstGeom>
          <a:noFill/>
        </p:spPr>
        <p:txBody>
          <a:bodyPr wrap="square" rtlCol="0">
            <a:spAutoFit/>
          </a:bodyPr>
          <a:lstStyle/>
          <a:p>
            <a:r>
              <a:rPr lang="pt-BR" sz="2400" dirty="0"/>
              <a:t>Pedidos com recurso à CGU:				  </a:t>
            </a:r>
            <a:r>
              <a:rPr lang="pt-BR" sz="2400" dirty="0" smtClean="0"/>
              <a:t>    8.309 </a:t>
            </a:r>
            <a:r>
              <a:rPr lang="pt-BR" sz="2000" dirty="0"/>
              <a:t>(</a:t>
            </a:r>
            <a:r>
              <a:rPr lang="pt-BR" sz="2000" dirty="0" smtClean="0"/>
              <a:t>1,33%) - </a:t>
            </a:r>
            <a:r>
              <a:rPr lang="pt-BR" sz="2000" b="1" dirty="0" smtClean="0">
                <a:solidFill>
                  <a:schemeClr val="accent5"/>
                </a:solidFill>
              </a:rPr>
              <a:t>14 (0,99%)</a:t>
            </a:r>
            <a:endParaRPr lang="pt-BR" sz="2400" b="1" dirty="0">
              <a:solidFill>
                <a:schemeClr val="accent5"/>
              </a:solidFill>
            </a:endParaRPr>
          </a:p>
        </p:txBody>
      </p:sp>
      <p:sp>
        <p:nvSpPr>
          <p:cNvPr id="8" name="CaixaDeTexto 7"/>
          <p:cNvSpPr txBox="1"/>
          <p:nvPr/>
        </p:nvSpPr>
        <p:spPr>
          <a:xfrm>
            <a:off x="1077314" y="5239378"/>
            <a:ext cx="10907856" cy="461665"/>
          </a:xfrm>
          <a:prstGeom prst="rect">
            <a:avLst/>
          </a:prstGeom>
          <a:noFill/>
        </p:spPr>
        <p:txBody>
          <a:bodyPr wrap="square" rtlCol="0">
            <a:spAutoFit/>
          </a:bodyPr>
          <a:lstStyle/>
          <a:p>
            <a:r>
              <a:rPr lang="pt-BR" sz="2400" dirty="0"/>
              <a:t>Pedidos com recurso à CMRI:				   </a:t>
            </a:r>
            <a:r>
              <a:rPr lang="pt-BR" sz="2400" dirty="0" smtClean="0"/>
              <a:t>   2.839 </a:t>
            </a:r>
            <a:r>
              <a:rPr lang="pt-BR" sz="2000" dirty="0"/>
              <a:t>(</a:t>
            </a:r>
            <a:r>
              <a:rPr lang="pt-BR" sz="2000" dirty="0" smtClean="0"/>
              <a:t>0,45%) - </a:t>
            </a:r>
            <a:r>
              <a:rPr lang="pt-BR" sz="2000" b="1" dirty="0" smtClean="0">
                <a:solidFill>
                  <a:schemeClr val="accent5"/>
                </a:solidFill>
              </a:rPr>
              <a:t>4 (0,28%)</a:t>
            </a:r>
            <a:endParaRPr lang="pt-BR" sz="2400" b="1" dirty="0">
              <a:solidFill>
                <a:schemeClr val="accent5"/>
              </a:solidFill>
            </a:endParaRPr>
          </a:p>
        </p:txBody>
      </p:sp>
      <p:pic>
        <p:nvPicPr>
          <p:cNvPr id="14" name="Picture 2" descr="Lista Ícone grá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82" y="3171648"/>
            <a:ext cx="539750" cy="5397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ocumento Ícone grátis"/>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682" y="5209319"/>
            <a:ext cx="521781" cy="5217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Trabalho escrito Ícone grátis"/>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682" y="4566029"/>
            <a:ext cx="468264" cy="468264"/>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p:cNvPicPr>
            <a:picLocks noChangeAspect="1"/>
          </p:cNvPicPr>
          <p:nvPr/>
        </p:nvPicPr>
        <p:blipFill>
          <a:blip r:embed="rId6"/>
          <a:stretch>
            <a:fillRect/>
          </a:stretch>
        </p:blipFill>
        <p:spPr>
          <a:xfrm>
            <a:off x="164196" y="3832060"/>
            <a:ext cx="666750" cy="600075"/>
          </a:xfrm>
          <a:prstGeom prst="rect">
            <a:avLst/>
          </a:prstGeom>
        </p:spPr>
      </p:pic>
      <p:grpSp>
        <p:nvGrpSpPr>
          <p:cNvPr id="13" name="Grupo 12"/>
          <p:cNvGrpSpPr/>
          <p:nvPr/>
        </p:nvGrpSpPr>
        <p:grpSpPr>
          <a:xfrm>
            <a:off x="-271604" y="786559"/>
            <a:ext cx="12693315" cy="929568"/>
            <a:chOff x="-217284" y="817752"/>
            <a:chExt cx="12693315" cy="929568"/>
          </a:xfrm>
        </p:grpSpPr>
        <p:sp>
          <p:nvSpPr>
            <p:cNvPr id="18" name="Retângulo 1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Retângulo 18"/>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 FIOCRUZ</a:t>
              </a:r>
              <a:endParaRPr lang="pt-BR" sz="4600" dirty="0"/>
            </a:p>
          </p:txBody>
        </p:sp>
      </p:grpSp>
    </p:spTree>
    <p:extLst>
      <p:ext uri="{BB962C8B-B14F-4D97-AF65-F5344CB8AC3E}">
        <p14:creationId xmlns:p14="http://schemas.microsoft.com/office/powerpoint/2010/main" val="2452810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941059" y="3466037"/>
            <a:ext cx="1711138"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4000" b="1" dirty="0">
                <a:solidFill>
                  <a:schemeClr val="accent1">
                    <a:lumMod val="50000"/>
                  </a:schemeClr>
                </a:solidFill>
              </a:rPr>
              <a:t>100%</a:t>
            </a:r>
          </a:p>
        </p:txBody>
      </p:sp>
      <p:sp>
        <p:nvSpPr>
          <p:cNvPr id="3" name="Título 1"/>
          <p:cNvSpPr txBox="1">
            <a:spLocks/>
          </p:cNvSpPr>
          <p:nvPr/>
        </p:nvSpPr>
        <p:spPr>
          <a:xfrm>
            <a:off x="4878370" y="3272765"/>
            <a:ext cx="551665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300" dirty="0"/>
              <a:t>dos estados brasileiros</a:t>
            </a:r>
          </a:p>
        </p:txBody>
      </p:sp>
      <p:sp>
        <p:nvSpPr>
          <p:cNvPr id="4" name="Título 1"/>
          <p:cNvSpPr txBox="1">
            <a:spLocks/>
          </p:cNvSpPr>
          <p:nvPr/>
        </p:nvSpPr>
        <p:spPr>
          <a:xfrm>
            <a:off x="2577988" y="1906323"/>
            <a:ext cx="207420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4000" b="1" dirty="0" smtClean="0">
                <a:solidFill>
                  <a:schemeClr val="accent1">
                    <a:lumMod val="50000"/>
                  </a:schemeClr>
                </a:solidFill>
              </a:rPr>
              <a:t>311.601</a:t>
            </a:r>
            <a:endParaRPr lang="pt-BR" sz="4000" b="1" dirty="0">
              <a:solidFill>
                <a:schemeClr val="accent1">
                  <a:lumMod val="50000"/>
                </a:schemeClr>
              </a:solidFill>
            </a:endParaRPr>
          </a:p>
        </p:txBody>
      </p:sp>
      <p:sp>
        <p:nvSpPr>
          <p:cNvPr id="5" name="Título 1"/>
          <p:cNvSpPr txBox="1">
            <a:spLocks/>
          </p:cNvSpPr>
          <p:nvPr/>
        </p:nvSpPr>
        <p:spPr>
          <a:xfrm>
            <a:off x="4878369" y="1906323"/>
            <a:ext cx="551665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300" dirty="0"/>
              <a:t>solicitantes, distribuídos em</a:t>
            </a:r>
          </a:p>
        </p:txBody>
      </p:sp>
      <p:sp>
        <p:nvSpPr>
          <p:cNvPr id="6" name="Título 1"/>
          <p:cNvSpPr txBox="1">
            <a:spLocks/>
          </p:cNvSpPr>
          <p:nvPr/>
        </p:nvSpPr>
        <p:spPr>
          <a:xfrm>
            <a:off x="2991672" y="5003902"/>
            <a:ext cx="171113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4000" b="1" dirty="0">
                <a:solidFill>
                  <a:schemeClr val="accent1">
                    <a:lumMod val="50000"/>
                  </a:schemeClr>
                </a:solidFill>
              </a:rPr>
              <a:t>89%</a:t>
            </a:r>
          </a:p>
        </p:txBody>
      </p:sp>
      <p:sp>
        <p:nvSpPr>
          <p:cNvPr id="7" name="Título 1"/>
          <p:cNvSpPr txBox="1">
            <a:spLocks/>
          </p:cNvSpPr>
          <p:nvPr/>
        </p:nvSpPr>
        <p:spPr>
          <a:xfrm>
            <a:off x="4878369" y="5003902"/>
            <a:ext cx="551665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300" dirty="0"/>
              <a:t>dos municípios</a:t>
            </a:r>
          </a:p>
        </p:txBody>
      </p:sp>
      <p:pic>
        <p:nvPicPr>
          <p:cNvPr id="8" name="Picture 2" descr="Grupo de usuários de Ícone grá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1594" y="1906323"/>
            <a:ext cx="944010" cy="944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apa Brasil Ícone grát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112" y="3461621"/>
            <a:ext cx="832973" cy="832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tedral de Brasília, Brasil Ícone grát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3221" y="5213517"/>
            <a:ext cx="439149" cy="439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risto escultura brasileira redentor Ícone grát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8526" y="5263955"/>
            <a:ext cx="338271" cy="338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Templo dos afrescos, Brasil Ícone grát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3809" y="5328951"/>
            <a:ext cx="316732" cy="3167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o 12"/>
          <p:cNvGrpSpPr/>
          <p:nvPr/>
        </p:nvGrpSpPr>
        <p:grpSpPr>
          <a:xfrm>
            <a:off x="-271604" y="786559"/>
            <a:ext cx="12693315" cy="929568"/>
            <a:chOff x="-217284" y="817752"/>
            <a:chExt cx="12693315" cy="929568"/>
          </a:xfrm>
        </p:grpSpPr>
        <p:sp>
          <p:nvSpPr>
            <p:cNvPr id="14" name="Retângulo 13"/>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Retângulo 14"/>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PERFIL DOS SOLICITANTES</a:t>
              </a:r>
              <a:endParaRPr lang="pt-BR" sz="4600" dirty="0"/>
            </a:p>
          </p:txBody>
        </p:sp>
      </p:grpSp>
    </p:spTree>
    <p:extLst>
      <p:ext uri="{BB962C8B-B14F-4D97-AF65-F5344CB8AC3E}">
        <p14:creationId xmlns:p14="http://schemas.microsoft.com/office/powerpoint/2010/main" val="60154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1" y="849029"/>
            <a:ext cx="12693315" cy="880184"/>
            <a:chOff x="-1" y="849029"/>
            <a:chExt cx="12693315" cy="880184"/>
          </a:xfrm>
        </p:grpSpPr>
        <p:sp>
          <p:nvSpPr>
            <p:cNvPr id="18" name="Retângulo 17"/>
            <p:cNvSpPr/>
            <p:nvPr/>
          </p:nvSpPr>
          <p:spPr>
            <a:xfrm>
              <a:off x="-1" y="849029"/>
              <a:ext cx="12693315" cy="88018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tângulo 11"/>
            <p:cNvSpPr/>
            <p:nvPr/>
          </p:nvSpPr>
          <p:spPr>
            <a:xfrm>
              <a:off x="1677449" y="898216"/>
              <a:ext cx="9124950" cy="830997"/>
            </a:xfrm>
            <a:prstGeom prst="rect">
              <a:avLst/>
            </a:prstGeom>
          </p:spPr>
          <p:txBody>
            <a:bodyPr wrap="square">
              <a:spAutoFit/>
            </a:bodyPr>
            <a:lstStyle/>
            <a:p>
              <a:pPr algn="ctr"/>
              <a:r>
                <a:rPr lang="pt-BR" sz="4800" dirty="0" smtClean="0">
                  <a:solidFill>
                    <a:schemeClr val="bg1"/>
                  </a:solidFill>
                </a:rPr>
                <a:t>POR QUE SER TRANSPARENTE?</a:t>
              </a:r>
              <a:endParaRPr lang="pt-BR" dirty="0"/>
            </a:p>
          </p:txBody>
        </p:sp>
      </p:grpSp>
      <p:sp>
        <p:nvSpPr>
          <p:cNvPr id="3" name="AutoShape 4" descr="Resultado de imagem para transparÃªnc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Resultado de imagem para transparÃªnc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Resultado de imagem para transparÃªnci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Resultado de imagem para transparÃª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443" y="2404256"/>
            <a:ext cx="5671913" cy="313386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sultado de imagem para transparÃªn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663" y="2404256"/>
            <a:ext cx="7564523" cy="398313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sultado de imagem para transparÃªnc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2350618"/>
            <a:ext cx="7279368" cy="41701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m para transparÃªnc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6257" y="2350618"/>
            <a:ext cx="6099148" cy="417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1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circle(in)">
                                      <p:cBhvr>
                                        <p:cTn id="7" dur="2000"/>
                                        <p:tgtEl>
                                          <p:spTgt spid="2058"/>
                                        </p:tgtEl>
                                      </p:cBhvr>
                                    </p:animEffect>
                                  </p:childTnLst>
                                  <p:subTnLst>
                                    <p:set>
                                      <p:cBhvr override="childStyle">
                                        <p:cTn dur="1" fill="hold" display="0" masterRel="nextClick" afterEffect="1"/>
                                        <p:tgtEl>
                                          <p:spTgt spid="205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062"/>
                                        </p:tgtEl>
                                        <p:attrNameLst>
                                          <p:attrName>style.visibility</p:attrName>
                                        </p:attrNameLst>
                                      </p:cBhvr>
                                      <p:to>
                                        <p:strVal val="visible"/>
                                      </p:to>
                                    </p:set>
                                    <p:anim calcmode="lin" valueType="num">
                                      <p:cBhvr additive="base">
                                        <p:cTn id="12" dur="500"/>
                                        <p:tgtEl>
                                          <p:spTgt spid="2062"/>
                                        </p:tgtEl>
                                        <p:attrNameLst>
                                          <p:attrName>ppt_y</p:attrName>
                                        </p:attrNameLst>
                                      </p:cBhvr>
                                      <p:tavLst>
                                        <p:tav tm="0">
                                          <p:val>
                                            <p:strVal val="#ppt_y+#ppt_h*1.125000"/>
                                          </p:val>
                                        </p:tav>
                                        <p:tav tm="100000">
                                          <p:val>
                                            <p:strVal val="#ppt_y"/>
                                          </p:val>
                                        </p:tav>
                                      </p:tavLst>
                                    </p:anim>
                                    <p:animEffect transition="in" filter="wipe(up)">
                                      <p:cBhvr>
                                        <p:cTn id="13" dur="500"/>
                                        <p:tgtEl>
                                          <p:spTgt spid="2062"/>
                                        </p:tgtEl>
                                      </p:cBhvr>
                                    </p:animEffect>
                                  </p:childTnLst>
                                  <p:subTnLst>
                                    <p:set>
                                      <p:cBhvr override="childStyle">
                                        <p:cTn dur="1" fill="hold" display="0" masterRel="nextClick" afterEffect="1"/>
                                        <p:tgtEl>
                                          <p:spTgt spid="2062"/>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heel(1)">
                                      <p:cBhvr>
                                        <p:cTn id="18" dur="2000"/>
                                        <p:tgtEl>
                                          <p:spTgt spid="2050"/>
                                        </p:tgtEl>
                                      </p:cBhvr>
                                    </p:animEffec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64"/>
                                        </p:tgtEl>
                                        <p:attrNameLst>
                                          <p:attrName>style.visibility</p:attrName>
                                        </p:attrNameLst>
                                      </p:cBhvr>
                                      <p:to>
                                        <p:strVal val="visible"/>
                                      </p:to>
                                    </p:set>
                                    <p:anim calcmode="lin" valueType="num">
                                      <p:cBhvr>
                                        <p:cTn id="23" dur="500" fill="hold"/>
                                        <p:tgtEl>
                                          <p:spTgt spid="2064"/>
                                        </p:tgtEl>
                                        <p:attrNameLst>
                                          <p:attrName>ppt_w</p:attrName>
                                        </p:attrNameLst>
                                      </p:cBhvr>
                                      <p:tavLst>
                                        <p:tav tm="0">
                                          <p:val>
                                            <p:fltVal val="0"/>
                                          </p:val>
                                        </p:tav>
                                        <p:tav tm="100000">
                                          <p:val>
                                            <p:strVal val="#ppt_w"/>
                                          </p:val>
                                        </p:tav>
                                      </p:tavLst>
                                    </p:anim>
                                    <p:anim calcmode="lin" valueType="num">
                                      <p:cBhvr>
                                        <p:cTn id="24" dur="500" fill="hold"/>
                                        <p:tgtEl>
                                          <p:spTgt spid="2064"/>
                                        </p:tgtEl>
                                        <p:attrNameLst>
                                          <p:attrName>ppt_h</p:attrName>
                                        </p:attrNameLst>
                                      </p:cBhvr>
                                      <p:tavLst>
                                        <p:tav tm="0">
                                          <p:val>
                                            <p:fltVal val="0"/>
                                          </p:val>
                                        </p:tav>
                                        <p:tav tm="100000">
                                          <p:val>
                                            <p:strVal val="#ppt_h"/>
                                          </p:val>
                                        </p:tav>
                                      </p:tavLst>
                                    </p:anim>
                                    <p:animEffect transition="in" filter="fade">
                                      <p:cBhvr>
                                        <p:cTn id="25"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903139" y="2094614"/>
            <a:ext cx="5969394" cy="4602236"/>
          </a:xfrm>
          <a:prstGeom prst="rect">
            <a:avLst/>
          </a:prstGeom>
        </p:spPr>
      </p:pic>
      <p:sp>
        <p:nvSpPr>
          <p:cNvPr id="3" name="CaixaDeTexto 2"/>
          <p:cNvSpPr txBox="1"/>
          <p:nvPr/>
        </p:nvSpPr>
        <p:spPr>
          <a:xfrm>
            <a:off x="3524807" y="1287637"/>
            <a:ext cx="4726057" cy="523220"/>
          </a:xfrm>
          <a:prstGeom prst="rect">
            <a:avLst/>
          </a:prstGeom>
          <a:noFill/>
        </p:spPr>
        <p:txBody>
          <a:bodyPr wrap="square" rtlCol="0">
            <a:spAutoFit/>
          </a:bodyPr>
          <a:lstStyle/>
          <a:p>
            <a:r>
              <a:rPr lang="pt-BR" sz="2800" b="1" dirty="0">
                <a:solidFill>
                  <a:schemeClr val="accent5">
                    <a:lumMod val="75000"/>
                  </a:schemeClr>
                </a:solidFill>
              </a:rPr>
              <a:t>PERFIL GERAL DO SOLICITANTE</a:t>
            </a:r>
          </a:p>
        </p:txBody>
      </p:sp>
      <p:grpSp>
        <p:nvGrpSpPr>
          <p:cNvPr id="4" name="Grupo 3"/>
          <p:cNvGrpSpPr/>
          <p:nvPr/>
        </p:nvGrpSpPr>
        <p:grpSpPr>
          <a:xfrm>
            <a:off x="-271604" y="786559"/>
            <a:ext cx="12693315" cy="929568"/>
            <a:chOff x="-217284" y="817752"/>
            <a:chExt cx="12693315" cy="929568"/>
          </a:xfrm>
        </p:grpSpPr>
        <p:sp>
          <p:nvSpPr>
            <p:cNvPr id="5" name="Retângulo 4"/>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Retângulo 5"/>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PERFIL DOS SOLICITANTES</a:t>
              </a:r>
              <a:endParaRPr lang="pt-BR" sz="4600" dirty="0"/>
            </a:p>
          </p:txBody>
        </p:sp>
      </p:grpSp>
    </p:spTree>
    <p:extLst>
      <p:ext uri="{BB962C8B-B14F-4D97-AF65-F5344CB8AC3E}">
        <p14:creationId xmlns:p14="http://schemas.microsoft.com/office/powerpoint/2010/main" val="1010768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512282" y="1938447"/>
            <a:ext cx="8890987" cy="4778039"/>
          </a:xfrm>
          <a:prstGeom prst="rect">
            <a:avLst/>
          </a:prstGeom>
        </p:spPr>
      </p:pic>
      <p:grpSp>
        <p:nvGrpSpPr>
          <p:cNvPr id="4" name="Grupo 3"/>
          <p:cNvGrpSpPr/>
          <p:nvPr/>
        </p:nvGrpSpPr>
        <p:grpSpPr>
          <a:xfrm>
            <a:off x="-271604" y="786559"/>
            <a:ext cx="12693315" cy="929568"/>
            <a:chOff x="-217284" y="817752"/>
            <a:chExt cx="12693315" cy="929568"/>
          </a:xfrm>
        </p:grpSpPr>
        <p:sp>
          <p:nvSpPr>
            <p:cNvPr id="6" name="Retângulo 5"/>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tângulo 6"/>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PERFIL DOS SOLICITANTES</a:t>
              </a:r>
              <a:endParaRPr lang="pt-BR" sz="4600" dirty="0"/>
            </a:p>
          </p:txBody>
        </p:sp>
      </p:grpSp>
    </p:spTree>
    <p:extLst>
      <p:ext uri="{BB962C8B-B14F-4D97-AF65-F5344CB8AC3E}">
        <p14:creationId xmlns:p14="http://schemas.microsoft.com/office/powerpoint/2010/main" val="3118854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xmlns="" id="{FBE51065-1DFB-4411-A295-A3B108E507B1}"/>
              </a:ext>
            </a:extLst>
          </p:cNvPr>
          <p:cNvGraphicFramePr>
            <a:graphicFrameLocks/>
          </p:cNvGraphicFramePr>
          <p:nvPr>
            <p:extLst>
              <p:ext uri="{D42A27DB-BD31-4B8C-83A1-F6EECF244321}">
                <p14:modId xmlns:p14="http://schemas.microsoft.com/office/powerpoint/2010/main" val="93141538"/>
              </p:ext>
            </p:extLst>
          </p:nvPr>
        </p:nvGraphicFramePr>
        <p:xfrm>
          <a:off x="2304653" y="1394460"/>
          <a:ext cx="7959487" cy="5600700"/>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upo 8"/>
          <p:cNvGrpSpPr/>
          <p:nvPr/>
        </p:nvGrpSpPr>
        <p:grpSpPr>
          <a:xfrm>
            <a:off x="-271604" y="786559"/>
            <a:ext cx="12693315" cy="929568"/>
            <a:chOff x="-217284" y="817752"/>
            <a:chExt cx="12693315" cy="929568"/>
          </a:xfrm>
        </p:grpSpPr>
        <p:sp>
          <p:nvSpPr>
            <p:cNvPr id="10" name="Retângulo 9"/>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tângulo 10"/>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PERFIL DOS SOLICITANTES</a:t>
              </a:r>
              <a:endParaRPr lang="pt-BR" sz="4600" dirty="0"/>
            </a:p>
          </p:txBody>
        </p:sp>
      </p:grpSp>
    </p:spTree>
    <p:extLst>
      <p:ext uri="{BB962C8B-B14F-4D97-AF65-F5344CB8AC3E}">
        <p14:creationId xmlns:p14="http://schemas.microsoft.com/office/powerpoint/2010/main" val="37761945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413052" y="2042266"/>
            <a:ext cx="4720856" cy="4815734"/>
          </a:xfrm>
          <a:prstGeom prst="rect">
            <a:avLst/>
          </a:prstGeom>
        </p:spPr>
      </p:pic>
      <p:grpSp>
        <p:nvGrpSpPr>
          <p:cNvPr id="5" name="Grupo 4"/>
          <p:cNvGrpSpPr/>
          <p:nvPr/>
        </p:nvGrpSpPr>
        <p:grpSpPr>
          <a:xfrm>
            <a:off x="-271604" y="786559"/>
            <a:ext cx="12693315" cy="929568"/>
            <a:chOff x="-217284" y="817752"/>
            <a:chExt cx="12693315" cy="929568"/>
          </a:xfrm>
        </p:grpSpPr>
        <p:sp>
          <p:nvSpPr>
            <p:cNvPr id="6" name="Retângulo 5"/>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tângulo 6"/>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PERFIL DOS SOLICITANTES</a:t>
              </a:r>
              <a:endParaRPr lang="pt-BR" sz="4600" dirty="0"/>
            </a:p>
          </p:txBody>
        </p:sp>
      </p:grpSp>
    </p:spTree>
    <p:extLst>
      <p:ext uri="{BB962C8B-B14F-4D97-AF65-F5344CB8AC3E}">
        <p14:creationId xmlns:p14="http://schemas.microsoft.com/office/powerpoint/2010/main" val="34458626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1980285" y="1868527"/>
            <a:ext cx="8623935" cy="4701436"/>
          </a:xfrm>
          <a:prstGeom prst="rect">
            <a:avLst/>
          </a:prstGeom>
        </p:spPr>
      </p:pic>
      <p:grpSp>
        <p:nvGrpSpPr>
          <p:cNvPr id="6" name="Grupo 5"/>
          <p:cNvGrpSpPr/>
          <p:nvPr/>
        </p:nvGrpSpPr>
        <p:grpSpPr>
          <a:xfrm>
            <a:off x="-271604" y="786559"/>
            <a:ext cx="12693315" cy="929568"/>
            <a:chOff x="-217284" y="817752"/>
            <a:chExt cx="12693315" cy="929568"/>
          </a:xfrm>
        </p:grpSpPr>
        <p:sp>
          <p:nvSpPr>
            <p:cNvPr id="7" name="Retângulo 6"/>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tângulo 7"/>
            <p:cNvSpPr/>
            <p:nvPr/>
          </p:nvSpPr>
          <p:spPr>
            <a:xfrm>
              <a:off x="-135802" y="892102"/>
              <a:ext cx="12611833" cy="830997"/>
            </a:xfrm>
            <a:prstGeom prst="rect">
              <a:avLst/>
            </a:prstGeom>
          </p:spPr>
          <p:txBody>
            <a:bodyPr wrap="square">
              <a:spAutoFit/>
            </a:bodyPr>
            <a:lstStyle/>
            <a:p>
              <a:pPr algn="ctr"/>
              <a:r>
                <a:rPr lang="pt-BR" sz="4600" dirty="0" smtClean="0">
                  <a:solidFill>
                    <a:schemeClr val="bg1"/>
                  </a:solidFill>
                </a:rPr>
                <a:t>DADOS GERAIS SOBRE PERFIL DOS SOLICITANTES</a:t>
              </a:r>
              <a:endParaRPr lang="pt-BR" sz="4600" dirty="0"/>
            </a:p>
          </p:txBody>
        </p:sp>
      </p:grpSp>
    </p:spTree>
    <p:extLst>
      <p:ext uri="{BB962C8B-B14F-4D97-AF65-F5344CB8AC3E}">
        <p14:creationId xmlns:p14="http://schemas.microsoft.com/office/powerpoint/2010/main" val="38887553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24495" y="2160270"/>
            <a:ext cx="9955530" cy="2308324"/>
          </a:xfrm>
          <a:prstGeom prst="rect">
            <a:avLst/>
          </a:prstGeom>
          <a:noFill/>
        </p:spPr>
        <p:txBody>
          <a:bodyPr wrap="square" rtlCol="0">
            <a:spAutoFit/>
          </a:bodyPr>
          <a:lstStyle/>
          <a:p>
            <a:r>
              <a:rPr lang="pt-BR" sz="7200" dirty="0" smtClean="0"/>
              <a:t>PRINCIPAIS IMPACTOS </a:t>
            </a:r>
          </a:p>
          <a:p>
            <a:r>
              <a:rPr lang="pt-BR" sz="7200" dirty="0" smtClean="0"/>
              <a:t>E DESAFIOS...</a:t>
            </a:r>
            <a:endParaRPr lang="pt-BR" sz="7200" dirty="0"/>
          </a:p>
        </p:txBody>
      </p:sp>
    </p:spTree>
    <p:extLst>
      <p:ext uri="{BB962C8B-B14F-4D97-AF65-F5344CB8AC3E}">
        <p14:creationId xmlns:p14="http://schemas.microsoft.com/office/powerpoint/2010/main" val="30151174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r="37435" b="43683"/>
          <a:stretch/>
        </p:blipFill>
        <p:spPr>
          <a:xfrm>
            <a:off x="1175657" y="1502228"/>
            <a:ext cx="10156372" cy="5025535"/>
          </a:xfrm>
          <a:prstGeom prst="rect">
            <a:avLst/>
          </a:prstGeom>
          <a:ln>
            <a:solidFill>
              <a:schemeClr val="accent1"/>
            </a:solidFill>
          </a:ln>
        </p:spPr>
      </p:pic>
      <p:grpSp>
        <p:nvGrpSpPr>
          <p:cNvPr id="3" name="Grupo 2"/>
          <p:cNvGrpSpPr/>
          <p:nvPr/>
        </p:nvGrpSpPr>
        <p:grpSpPr>
          <a:xfrm>
            <a:off x="-217284" y="817752"/>
            <a:ext cx="12693315" cy="929568"/>
            <a:chOff x="-217284" y="817752"/>
            <a:chExt cx="12693315" cy="929568"/>
          </a:xfrm>
        </p:grpSpPr>
        <p:sp>
          <p:nvSpPr>
            <p:cNvPr id="4" name="Retângulo 3"/>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 name="Retângulo 4"/>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PRINCIPAIS IMPACTOS DA LAI NA ADM PÚBLICA</a:t>
              </a:r>
              <a:endParaRPr lang="pt-BR" sz="4800" dirty="0"/>
            </a:p>
          </p:txBody>
        </p:sp>
      </p:grpSp>
    </p:spTree>
    <p:extLst>
      <p:ext uri="{BB962C8B-B14F-4D97-AF65-F5344CB8AC3E}">
        <p14:creationId xmlns:p14="http://schemas.microsoft.com/office/powerpoint/2010/main" val="9368926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0633" y="708280"/>
            <a:ext cx="12202633" cy="6118598"/>
          </a:xfrm>
          <a:prstGeom prst="rect">
            <a:avLst/>
          </a:prstGeom>
        </p:spPr>
      </p:pic>
      <p:grpSp>
        <p:nvGrpSpPr>
          <p:cNvPr id="4" name="Grupo 3"/>
          <p:cNvGrpSpPr/>
          <p:nvPr/>
        </p:nvGrpSpPr>
        <p:grpSpPr>
          <a:xfrm>
            <a:off x="-217284" y="817752"/>
            <a:ext cx="12693315" cy="929568"/>
            <a:chOff x="-217284" y="817752"/>
            <a:chExt cx="12693315" cy="929568"/>
          </a:xfrm>
        </p:grpSpPr>
        <p:sp>
          <p:nvSpPr>
            <p:cNvPr id="5" name="Retângulo 4"/>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Retângulo 5"/>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PRINCIPAIS IMPACTOS DA LAI NA ADM PÚBLICA</a:t>
              </a:r>
              <a:endParaRPr lang="pt-BR" sz="4800" dirty="0"/>
            </a:p>
          </p:txBody>
        </p:sp>
      </p:grpSp>
    </p:spTree>
    <p:extLst>
      <p:ext uri="{BB962C8B-B14F-4D97-AF65-F5344CB8AC3E}">
        <p14:creationId xmlns:p14="http://schemas.microsoft.com/office/powerpoint/2010/main" val="471589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405890" y="1952235"/>
            <a:ext cx="8823960" cy="1465778"/>
          </a:xfrm>
          <a:prstGeom prst="rect">
            <a:avLst/>
          </a:prstGeom>
        </p:spPr>
      </p:pic>
      <p:pic>
        <p:nvPicPr>
          <p:cNvPr id="6" name="Imagem 5"/>
          <p:cNvPicPr>
            <a:picLocks noChangeAspect="1"/>
          </p:cNvPicPr>
          <p:nvPr/>
        </p:nvPicPr>
        <p:blipFill>
          <a:blip r:embed="rId3"/>
          <a:stretch>
            <a:fillRect/>
          </a:stretch>
        </p:blipFill>
        <p:spPr>
          <a:xfrm>
            <a:off x="1309687" y="3418013"/>
            <a:ext cx="8920163" cy="3245677"/>
          </a:xfrm>
          <a:prstGeom prst="rect">
            <a:avLst/>
          </a:prstGeom>
        </p:spPr>
      </p:pic>
      <p:pic>
        <p:nvPicPr>
          <p:cNvPr id="7" name="Imagem 6"/>
          <p:cNvPicPr>
            <a:picLocks noChangeAspect="1"/>
          </p:cNvPicPr>
          <p:nvPr/>
        </p:nvPicPr>
        <p:blipFill>
          <a:blip r:embed="rId4"/>
          <a:stretch>
            <a:fillRect/>
          </a:stretch>
        </p:blipFill>
        <p:spPr>
          <a:xfrm>
            <a:off x="1309687" y="1751012"/>
            <a:ext cx="7680960" cy="494196"/>
          </a:xfrm>
          <a:prstGeom prst="rect">
            <a:avLst/>
          </a:prstGeom>
        </p:spPr>
      </p:pic>
      <p:grpSp>
        <p:nvGrpSpPr>
          <p:cNvPr id="5" name="Grupo 4"/>
          <p:cNvGrpSpPr/>
          <p:nvPr/>
        </p:nvGrpSpPr>
        <p:grpSpPr>
          <a:xfrm>
            <a:off x="-217284" y="817752"/>
            <a:ext cx="12693315" cy="929568"/>
            <a:chOff x="-217284" y="817752"/>
            <a:chExt cx="12693315" cy="929568"/>
          </a:xfrm>
        </p:grpSpPr>
        <p:sp>
          <p:nvSpPr>
            <p:cNvPr id="8" name="Retângulo 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tângulo 8"/>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PRINCIPAIS IMPACTOS DA LAI NA ADM PÚBLICA</a:t>
              </a:r>
              <a:endParaRPr lang="pt-BR" sz="4800" dirty="0"/>
            </a:p>
          </p:txBody>
        </p:sp>
      </p:grpSp>
    </p:spTree>
    <p:extLst>
      <p:ext uri="{BB962C8B-B14F-4D97-AF65-F5344CB8AC3E}">
        <p14:creationId xmlns:p14="http://schemas.microsoft.com/office/powerpoint/2010/main" val="1991222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7321"/>
            <a:ext cx="12192000" cy="5110679"/>
          </a:xfrm>
          <a:prstGeom prst="rect">
            <a:avLst/>
          </a:prstGeom>
        </p:spPr>
      </p:pic>
      <p:grpSp>
        <p:nvGrpSpPr>
          <p:cNvPr id="3" name="Grupo 2"/>
          <p:cNvGrpSpPr/>
          <p:nvPr/>
        </p:nvGrpSpPr>
        <p:grpSpPr>
          <a:xfrm>
            <a:off x="-217284" y="817752"/>
            <a:ext cx="12693315" cy="929568"/>
            <a:chOff x="-217284" y="817752"/>
            <a:chExt cx="12693315" cy="929568"/>
          </a:xfrm>
        </p:grpSpPr>
        <p:sp>
          <p:nvSpPr>
            <p:cNvPr id="4" name="Retângulo 3"/>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 name="Retângulo 4"/>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PRINCIPAIS IMPACTOS DA LAI NA ADM PÚBLICA</a:t>
              </a:r>
              <a:endParaRPr lang="pt-BR" sz="4800" dirty="0"/>
            </a:p>
          </p:txBody>
        </p:sp>
      </p:grpSp>
    </p:spTree>
    <p:extLst>
      <p:ext uri="{BB962C8B-B14F-4D97-AF65-F5344CB8AC3E}">
        <p14:creationId xmlns:p14="http://schemas.microsoft.com/office/powerpoint/2010/main" val="372974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m para controle so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331" y="1041148"/>
            <a:ext cx="10710249" cy="563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42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467542" y="1758205"/>
            <a:ext cx="11580139" cy="4646442"/>
          </a:xfrm>
          <a:prstGeom prst="rect">
            <a:avLst/>
          </a:prstGeom>
          <a:ln>
            <a:solidFill>
              <a:srgbClr val="000066"/>
            </a:solidFill>
          </a:ln>
        </p:spPr>
      </p:pic>
      <p:grpSp>
        <p:nvGrpSpPr>
          <p:cNvPr id="3" name="Grupo 2"/>
          <p:cNvGrpSpPr/>
          <p:nvPr/>
        </p:nvGrpSpPr>
        <p:grpSpPr>
          <a:xfrm>
            <a:off x="-217284" y="817752"/>
            <a:ext cx="12693315" cy="929568"/>
            <a:chOff x="-217284" y="817752"/>
            <a:chExt cx="12693315" cy="929568"/>
          </a:xfrm>
        </p:grpSpPr>
        <p:sp>
          <p:nvSpPr>
            <p:cNvPr id="4" name="Retângulo 3"/>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 name="Retângulo 4"/>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PRINCIPAIS IMPACTOS DA LAI NA ADM PÚBLICA</a:t>
              </a:r>
              <a:endParaRPr lang="pt-BR" sz="4800" dirty="0"/>
            </a:p>
          </p:txBody>
        </p:sp>
      </p:grpSp>
    </p:spTree>
    <p:extLst>
      <p:ext uri="{BB962C8B-B14F-4D97-AF65-F5344CB8AC3E}">
        <p14:creationId xmlns:p14="http://schemas.microsoft.com/office/powerpoint/2010/main" val="3978674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3" y="1051356"/>
            <a:ext cx="11538857" cy="5756211"/>
          </a:xfrm>
          <a:prstGeom prst="rect">
            <a:avLst/>
          </a:prstGeom>
        </p:spPr>
      </p:pic>
      <p:grpSp>
        <p:nvGrpSpPr>
          <p:cNvPr id="3" name="Grupo 2"/>
          <p:cNvGrpSpPr/>
          <p:nvPr/>
        </p:nvGrpSpPr>
        <p:grpSpPr>
          <a:xfrm>
            <a:off x="-217284" y="817752"/>
            <a:ext cx="12693315" cy="929568"/>
            <a:chOff x="-217284" y="817752"/>
            <a:chExt cx="12693315" cy="929568"/>
          </a:xfrm>
        </p:grpSpPr>
        <p:sp>
          <p:nvSpPr>
            <p:cNvPr id="4" name="Retângulo 3"/>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 name="Retângulo 4"/>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PRINCIPAIS IMPACTOS DA LAI NA ADM PÚBLICA</a:t>
              </a:r>
              <a:endParaRPr lang="pt-BR" sz="4800" dirty="0"/>
            </a:p>
          </p:txBody>
        </p:sp>
      </p:grpSp>
    </p:spTree>
    <p:extLst>
      <p:ext uri="{BB962C8B-B14F-4D97-AF65-F5344CB8AC3E}">
        <p14:creationId xmlns:p14="http://schemas.microsoft.com/office/powerpoint/2010/main" val="1657774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44560" y="1756266"/>
            <a:ext cx="5684813" cy="7562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dirty="0">
                <a:latin typeface="+mn-lt"/>
              </a:rPr>
              <a:t>Difusão/Promoção da </a:t>
            </a:r>
            <a:r>
              <a:rPr lang="pt-BR" sz="4000" b="1" dirty="0" smtClean="0">
                <a:latin typeface="+mn-lt"/>
              </a:rPr>
              <a:t>LAI</a:t>
            </a:r>
            <a:endParaRPr lang="pt-BR" sz="3200" dirty="0">
              <a:latin typeface="+mn-lt"/>
            </a:endParaRPr>
          </a:p>
        </p:txBody>
      </p:sp>
      <p:pic>
        <p:nvPicPr>
          <p:cNvPr id="3" name="Imagem 2"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226" y="5531595"/>
            <a:ext cx="6857295" cy="1123507"/>
          </a:xfrm>
          <a:prstGeom prst="rect">
            <a:avLst/>
          </a:prstGeom>
          <a:ln>
            <a:noFill/>
          </a:ln>
          <a:effectLst>
            <a:outerShdw blurRad="292100" dist="139700" dir="2700000" algn="tl" rotWithShape="0">
              <a:srgbClr val="333333">
                <a:alpha val="65000"/>
              </a:srgbClr>
            </a:outerShdw>
          </a:effectLst>
        </p:spPr>
      </p:pic>
      <p:pic>
        <p:nvPicPr>
          <p:cNvPr id="5" name="Imagem 4"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803" y="2795308"/>
            <a:ext cx="6501114" cy="2048296"/>
          </a:xfrm>
          <a:prstGeom prst="rect">
            <a:avLst/>
          </a:prstGeom>
          <a:ln>
            <a:noFill/>
          </a:ln>
          <a:effectLst>
            <a:outerShdw blurRad="292100" dist="139700" dir="2700000" algn="tl" rotWithShape="0">
              <a:srgbClr val="333333">
                <a:alpha val="65000"/>
              </a:srgbClr>
            </a:outerShdw>
          </a:effectLst>
        </p:spPr>
      </p:pic>
      <p:pic>
        <p:nvPicPr>
          <p:cNvPr id="6" name="Imagem 5" descr="Recorte de Te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74" y="2731068"/>
            <a:ext cx="4111651" cy="3924034"/>
          </a:xfrm>
          <a:prstGeom prst="rect">
            <a:avLst/>
          </a:prstGeom>
        </p:spPr>
      </p:pic>
      <p:grpSp>
        <p:nvGrpSpPr>
          <p:cNvPr id="7" name="Grupo 6"/>
          <p:cNvGrpSpPr/>
          <p:nvPr/>
        </p:nvGrpSpPr>
        <p:grpSpPr>
          <a:xfrm>
            <a:off x="-217284" y="817752"/>
            <a:ext cx="12693315" cy="929568"/>
            <a:chOff x="-217284" y="817752"/>
            <a:chExt cx="12693315" cy="929568"/>
          </a:xfrm>
        </p:grpSpPr>
        <p:sp>
          <p:nvSpPr>
            <p:cNvPr id="8" name="Retângulo 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tângulo 8"/>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DESAFIOS...</a:t>
              </a:r>
              <a:endParaRPr lang="pt-BR" sz="4800" dirty="0"/>
            </a:p>
          </p:txBody>
        </p:sp>
      </p:grpSp>
    </p:spTree>
    <p:extLst>
      <p:ext uri="{BB962C8B-B14F-4D97-AF65-F5344CB8AC3E}">
        <p14:creationId xmlns:p14="http://schemas.microsoft.com/office/powerpoint/2010/main" val="35744203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44560" y="1756266"/>
            <a:ext cx="5684813" cy="7562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dirty="0" smtClean="0">
                <a:latin typeface="+mn-lt"/>
              </a:rPr>
              <a:t>Responsabilização</a:t>
            </a:r>
            <a:endParaRPr lang="pt-BR" sz="3200" dirty="0">
              <a:latin typeface="+mn-lt"/>
            </a:endParaRPr>
          </a:p>
        </p:txBody>
      </p:sp>
      <p:grpSp>
        <p:nvGrpSpPr>
          <p:cNvPr id="7" name="Grupo 6"/>
          <p:cNvGrpSpPr/>
          <p:nvPr/>
        </p:nvGrpSpPr>
        <p:grpSpPr>
          <a:xfrm>
            <a:off x="-217284" y="817752"/>
            <a:ext cx="12693315" cy="929568"/>
            <a:chOff x="-217284" y="817752"/>
            <a:chExt cx="12693315" cy="929568"/>
          </a:xfrm>
        </p:grpSpPr>
        <p:sp>
          <p:nvSpPr>
            <p:cNvPr id="8" name="Retângulo 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tângulo 8"/>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DESAFIOS...</a:t>
              </a:r>
              <a:endParaRPr lang="pt-BR" sz="4800" dirty="0"/>
            </a:p>
          </p:txBody>
        </p:sp>
      </p:grpSp>
      <p:pic>
        <p:nvPicPr>
          <p:cNvPr id="10" name="Imagem 9"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224" y="4020084"/>
            <a:ext cx="5868064" cy="2446031"/>
          </a:xfrm>
          <a:prstGeom prst="rect">
            <a:avLst/>
          </a:prstGeom>
        </p:spPr>
      </p:pic>
      <p:pic>
        <p:nvPicPr>
          <p:cNvPr id="11" name="Imagem 10"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60" y="2519228"/>
            <a:ext cx="4525006" cy="1105054"/>
          </a:xfrm>
          <a:prstGeom prst="rect">
            <a:avLst/>
          </a:prstGeom>
          <a:ln>
            <a:noFill/>
          </a:ln>
          <a:effectLst>
            <a:outerShdw blurRad="292100" dist="139700" dir="2700000" algn="tl" rotWithShape="0">
              <a:srgbClr val="333333">
                <a:alpha val="65000"/>
              </a:srgbClr>
            </a:outerShdw>
          </a:effectLst>
        </p:spPr>
      </p:pic>
      <p:pic>
        <p:nvPicPr>
          <p:cNvPr id="12" name="Imagem 11" descr="Recorte de Te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79" y="2866939"/>
            <a:ext cx="6049219" cy="409632"/>
          </a:xfrm>
          <a:prstGeom prst="rect">
            <a:avLst/>
          </a:prstGeom>
          <a:ln>
            <a:noFill/>
          </a:ln>
          <a:effectLst>
            <a:outerShdw blurRad="292100" dist="139700" dir="2700000" algn="tl" rotWithShape="0">
              <a:srgbClr val="333333">
                <a:alpha val="65000"/>
              </a:srgbClr>
            </a:outerShdw>
          </a:effectLst>
        </p:spPr>
      </p:pic>
      <p:sp>
        <p:nvSpPr>
          <p:cNvPr id="13" name="CaixaDeTexto 12"/>
          <p:cNvSpPr txBox="1"/>
          <p:nvPr/>
        </p:nvSpPr>
        <p:spPr>
          <a:xfrm>
            <a:off x="7252823" y="3891572"/>
            <a:ext cx="3551275" cy="1200329"/>
          </a:xfrm>
          <a:prstGeom prst="rect">
            <a:avLst/>
          </a:prstGeom>
          <a:solidFill>
            <a:schemeClr val="bg1"/>
          </a:solidFill>
          <a:ln>
            <a:solidFill>
              <a:schemeClr val="tx1"/>
            </a:solidFill>
          </a:ln>
        </p:spPr>
        <p:txBody>
          <a:bodyPr wrap="square" rtlCol="0">
            <a:spAutoFit/>
          </a:bodyPr>
          <a:lstStyle/>
          <a:p>
            <a:r>
              <a:rPr lang="pt-BR" dirty="0"/>
              <a:t>... “outro ponto mencionado pelo pesquisador foi a falta de punição para quem não cumpre a Lei de Acesso à Informação”</a:t>
            </a:r>
          </a:p>
        </p:txBody>
      </p:sp>
      <p:cxnSp>
        <p:nvCxnSpPr>
          <p:cNvPr id="14" name="Conector de Seta Reta 6"/>
          <p:cNvCxnSpPr>
            <a:endCxn id="13" idx="1"/>
          </p:cNvCxnSpPr>
          <p:nvPr/>
        </p:nvCxnSpPr>
        <p:spPr>
          <a:xfrm flipV="1">
            <a:off x="3242931" y="4491737"/>
            <a:ext cx="4009892" cy="9881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841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3983" y="1828870"/>
            <a:ext cx="9883882" cy="694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dirty="0">
                <a:latin typeface="+mn-lt"/>
              </a:rPr>
              <a:t>Homogeneidade </a:t>
            </a:r>
            <a:r>
              <a:rPr lang="pt-BR" sz="4000" b="1" dirty="0" smtClean="0">
                <a:latin typeface="+mn-lt"/>
              </a:rPr>
              <a:t>todas </a:t>
            </a:r>
            <a:r>
              <a:rPr lang="pt-BR" sz="4000" b="1" dirty="0">
                <a:latin typeface="+mn-lt"/>
              </a:rPr>
              <a:t>as esferas e </a:t>
            </a:r>
            <a:r>
              <a:rPr lang="pt-BR" sz="4000" b="1" dirty="0" smtClean="0">
                <a:latin typeface="+mn-lt"/>
              </a:rPr>
              <a:t>poderes</a:t>
            </a:r>
            <a:endParaRPr lang="pt-BR" sz="4000" dirty="0">
              <a:latin typeface="+mn-lt"/>
            </a:endParaRPr>
          </a:p>
        </p:txBody>
      </p:sp>
      <p:pic>
        <p:nvPicPr>
          <p:cNvPr id="8" name="Imagem 7" descr="Recorte de Tela"/>
          <p:cNvPicPr>
            <a:picLocks noChangeAspect="1"/>
          </p:cNvPicPr>
          <p:nvPr/>
        </p:nvPicPr>
        <p:blipFill rotWithShape="1">
          <a:blip r:embed="rId2">
            <a:extLst>
              <a:ext uri="{28A0092B-C50C-407E-A947-70E740481C1C}">
                <a14:useLocalDpi xmlns:a14="http://schemas.microsoft.com/office/drawing/2010/main" val="0"/>
              </a:ext>
            </a:extLst>
          </a:blip>
          <a:srcRect t="29392"/>
          <a:stretch/>
        </p:blipFill>
        <p:spPr>
          <a:xfrm>
            <a:off x="901571" y="2476006"/>
            <a:ext cx="5566513" cy="1359802"/>
          </a:xfrm>
          <a:prstGeom prst="rect">
            <a:avLst/>
          </a:prstGeom>
          <a:ln>
            <a:noFill/>
          </a:ln>
          <a:effectLst>
            <a:outerShdw blurRad="292100" dist="139700" dir="2700000" algn="tl" rotWithShape="0">
              <a:srgbClr val="333333">
                <a:alpha val="65000"/>
              </a:srgbClr>
            </a:outerShdw>
          </a:effectLst>
        </p:spPr>
      </p:pic>
      <p:pic>
        <p:nvPicPr>
          <p:cNvPr id="10" name="Imagem 9"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299" y="2977853"/>
            <a:ext cx="6535063" cy="304843"/>
          </a:xfrm>
          <a:prstGeom prst="rect">
            <a:avLst/>
          </a:prstGeom>
        </p:spPr>
      </p:pic>
      <p:pic>
        <p:nvPicPr>
          <p:cNvPr id="11" name="Imagem 10" descr="Recorte de Te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6692" y="3253548"/>
            <a:ext cx="7835308" cy="705534"/>
          </a:xfrm>
          <a:prstGeom prst="rect">
            <a:avLst/>
          </a:prstGeom>
        </p:spPr>
      </p:pic>
      <p:grpSp>
        <p:nvGrpSpPr>
          <p:cNvPr id="12" name="Grupo 11"/>
          <p:cNvGrpSpPr/>
          <p:nvPr/>
        </p:nvGrpSpPr>
        <p:grpSpPr>
          <a:xfrm>
            <a:off x="-217284" y="817752"/>
            <a:ext cx="12693315" cy="929568"/>
            <a:chOff x="-217284" y="817752"/>
            <a:chExt cx="12693315" cy="929568"/>
          </a:xfrm>
        </p:grpSpPr>
        <p:sp>
          <p:nvSpPr>
            <p:cNvPr id="13" name="Retângulo 12"/>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Retângulo 13"/>
            <p:cNvSpPr/>
            <p:nvPr/>
          </p:nvSpPr>
          <p:spPr>
            <a:xfrm>
              <a:off x="155575" y="892102"/>
              <a:ext cx="12036425" cy="830997"/>
            </a:xfrm>
            <a:prstGeom prst="rect">
              <a:avLst/>
            </a:prstGeom>
          </p:spPr>
          <p:txBody>
            <a:bodyPr wrap="square">
              <a:spAutoFit/>
            </a:bodyPr>
            <a:lstStyle/>
            <a:p>
              <a:pPr algn="ctr"/>
              <a:r>
                <a:rPr lang="pt-BR" sz="4800" dirty="0" smtClean="0">
                  <a:solidFill>
                    <a:schemeClr val="bg1"/>
                  </a:solidFill>
                </a:rPr>
                <a:t>DESAFIOS...</a:t>
              </a:r>
              <a:endParaRPr lang="pt-BR" sz="4800" dirty="0"/>
            </a:p>
          </p:txBody>
        </p:sp>
      </p:grpSp>
      <p:sp>
        <p:nvSpPr>
          <p:cNvPr id="15" name="Título 1"/>
          <p:cNvSpPr txBox="1">
            <a:spLocks/>
          </p:cNvSpPr>
          <p:nvPr/>
        </p:nvSpPr>
        <p:spPr>
          <a:xfrm>
            <a:off x="155575" y="4162228"/>
            <a:ext cx="8715847" cy="726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dirty="0" smtClean="0">
                <a:latin typeface="+mn-lt"/>
              </a:rPr>
              <a:t>Cultura em </a:t>
            </a:r>
            <a:r>
              <a:rPr lang="pt-BR" sz="4000" b="1" dirty="0">
                <a:latin typeface="+mn-lt"/>
              </a:rPr>
              <a:t>relação aos Dados Abertos</a:t>
            </a:r>
          </a:p>
        </p:txBody>
      </p:sp>
      <p:pic>
        <p:nvPicPr>
          <p:cNvPr id="16" name="Imagem 15"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b="40053"/>
          <a:stretch/>
        </p:blipFill>
        <p:spPr bwMode="auto">
          <a:xfrm>
            <a:off x="674356" y="4899739"/>
            <a:ext cx="5610225" cy="1744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16" descr="Recorte de Tela"/>
          <p:cNvPicPr>
            <a:picLocks noChangeAspect="1"/>
          </p:cNvPicPr>
          <p:nvPr/>
        </p:nvPicPr>
        <p:blipFill rotWithShape="1">
          <a:blip r:embed="rId6">
            <a:extLst>
              <a:ext uri="{28A0092B-C50C-407E-A947-70E740481C1C}">
                <a14:useLocalDpi xmlns:a14="http://schemas.microsoft.com/office/drawing/2010/main" val="0"/>
              </a:ext>
            </a:extLst>
          </a:blip>
          <a:srcRect b="66920"/>
          <a:stretch/>
        </p:blipFill>
        <p:spPr>
          <a:xfrm>
            <a:off x="7141183" y="5023015"/>
            <a:ext cx="4128459" cy="1009095"/>
          </a:xfrm>
          <a:prstGeom prst="rect">
            <a:avLst/>
          </a:prstGeom>
          <a:ln>
            <a:noFill/>
          </a:ln>
          <a:effectLst>
            <a:outerShdw blurRad="292100" dist="139700" dir="2700000" algn="tl" rotWithShape="0">
              <a:srgbClr val="333333">
                <a:alpha val="65000"/>
              </a:srgbClr>
            </a:outerShdw>
          </a:effectLst>
        </p:spPr>
      </p:pic>
      <p:sp>
        <p:nvSpPr>
          <p:cNvPr id="2" name="Retângulo 1"/>
          <p:cNvSpPr/>
          <p:nvPr/>
        </p:nvSpPr>
        <p:spPr>
          <a:xfrm>
            <a:off x="6808117" y="6279590"/>
            <a:ext cx="4967514" cy="369332"/>
          </a:xfrm>
          <a:prstGeom prst="rect">
            <a:avLst/>
          </a:prstGeom>
        </p:spPr>
        <p:txBody>
          <a:bodyPr wrap="none">
            <a:spAutoFit/>
          </a:bodyPr>
          <a:lstStyle/>
          <a:p>
            <a:r>
              <a:rPr lang="pt-BR" dirty="0">
                <a:hlinkClick r:id="rId7"/>
              </a:rPr>
              <a:t>https://www.youtube.com/watch?v=Hlwz0GKY7R0</a:t>
            </a:r>
            <a:endParaRPr lang="en-US" dirty="0"/>
          </a:p>
        </p:txBody>
      </p:sp>
    </p:spTree>
    <p:extLst>
      <p:ext uri="{BB962C8B-B14F-4D97-AF65-F5344CB8AC3E}">
        <p14:creationId xmlns:p14="http://schemas.microsoft.com/office/powerpoint/2010/main" val="8215655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6726" y="653295"/>
            <a:ext cx="12693315" cy="1325563"/>
            <a:chOff x="-276726" y="653295"/>
            <a:chExt cx="12693315" cy="1325563"/>
          </a:xfrm>
        </p:grpSpPr>
        <p:sp>
          <p:nvSpPr>
            <p:cNvPr id="10" name="Retângulo 9"/>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Dados Abertos</a:t>
              </a:r>
              <a:endParaRPr lang="pt-BR" sz="4600" dirty="0">
                <a:solidFill>
                  <a:schemeClr val="bg1"/>
                </a:solidFill>
                <a:latin typeface="+mn-lt"/>
              </a:endParaRPr>
            </a:p>
          </p:txBody>
        </p:sp>
      </p:grpSp>
      <p:sp>
        <p:nvSpPr>
          <p:cNvPr id="2" name="Retângulo 1"/>
          <p:cNvSpPr/>
          <p:nvPr/>
        </p:nvSpPr>
        <p:spPr>
          <a:xfrm>
            <a:off x="9859413" y="6362677"/>
            <a:ext cx="2142446" cy="369332"/>
          </a:xfrm>
          <a:prstGeom prst="rect">
            <a:avLst/>
          </a:prstGeom>
        </p:spPr>
        <p:txBody>
          <a:bodyPr wrap="none">
            <a:spAutoFit/>
          </a:bodyPr>
          <a:lstStyle/>
          <a:p>
            <a:r>
              <a:rPr lang="pt-BR" altLang="en-US" dirty="0">
                <a:latin typeface="Arial" charset="0"/>
                <a:cs typeface="Arial" charset="0"/>
              </a:rPr>
              <a:t>http://</a:t>
            </a:r>
            <a:r>
              <a:rPr lang="pt-BR" altLang="en-US" dirty="0" smtClean="0">
                <a:latin typeface="Arial" charset="0"/>
                <a:cs typeface="Arial" charset="0"/>
              </a:rPr>
              <a:t>dados.gov.br</a:t>
            </a:r>
            <a:endParaRPr lang="en-US" dirty="0"/>
          </a:p>
        </p:txBody>
      </p:sp>
      <p:sp>
        <p:nvSpPr>
          <p:cNvPr id="3" name="Retângulo 2"/>
          <p:cNvSpPr/>
          <p:nvPr/>
        </p:nvSpPr>
        <p:spPr>
          <a:xfrm>
            <a:off x="408732" y="1960137"/>
            <a:ext cx="11322397" cy="954107"/>
          </a:xfrm>
          <a:prstGeom prst="rect">
            <a:avLst/>
          </a:prstGeom>
        </p:spPr>
        <p:txBody>
          <a:bodyPr wrap="square">
            <a:spAutoFit/>
          </a:bodyPr>
          <a:lstStyle/>
          <a:p>
            <a:pPr algn="ctr"/>
            <a:r>
              <a:rPr lang="pt-BR" altLang="en-US" sz="2800" b="1" dirty="0">
                <a:latin typeface="Arial" charset="0"/>
                <a:cs typeface="Arial" charset="0"/>
              </a:rPr>
              <a:t>Dado aberto é um dado que pode ser livremente utilizado, reutilizado e redistribuído por qualquer </a:t>
            </a:r>
            <a:r>
              <a:rPr lang="pt-BR" altLang="en-US" sz="2800" b="1" dirty="0" smtClean="0">
                <a:latin typeface="Arial" charset="0"/>
                <a:cs typeface="Arial" charset="0"/>
              </a:rPr>
              <a:t>um.</a:t>
            </a:r>
            <a:endParaRPr lang="pt-BR" sz="2800" dirty="0"/>
          </a:p>
        </p:txBody>
      </p:sp>
      <p:sp>
        <p:nvSpPr>
          <p:cNvPr id="9" name="Retângulo 8"/>
          <p:cNvSpPr/>
          <p:nvPr/>
        </p:nvSpPr>
        <p:spPr>
          <a:xfrm>
            <a:off x="408732" y="3222382"/>
            <a:ext cx="11593127" cy="2677656"/>
          </a:xfrm>
          <a:prstGeom prst="rect">
            <a:avLst/>
          </a:prstGeom>
        </p:spPr>
        <p:txBody>
          <a:bodyPr wrap="square">
            <a:spAutoFit/>
          </a:bodyPr>
          <a:lstStyle/>
          <a:p>
            <a:pPr algn="ctr"/>
            <a:r>
              <a:rPr lang="pt-BR" sz="4000" b="1" dirty="0" smtClean="0">
                <a:solidFill>
                  <a:schemeClr val="accent2">
                    <a:lumMod val="75000"/>
                  </a:schemeClr>
                </a:solidFill>
              </a:rPr>
              <a:t>Todo </a:t>
            </a:r>
            <a:r>
              <a:rPr lang="pt-BR" sz="4000" b="1" dirty="0">
                <a:solidFill>
                  <a:schemeClr val="accent2">
                    <a:lumMod val="75000"/>
                  </a:schemeClr>
                </a:solidFill>
              </a:rPr>
              <a:t>dado público tem vocação para ser dado aberto</a:t>
            </a:r>
            <a:r>
              <a:rPr lang="pt-BR" sz="3200" dirty="0"/>
              <a:t>. </a:t>
            </a:r>
            <a:endParaRPr lang="pt-BR" sz="3200" dirty="0" smtClean="0"/>
          </a:p>
          <a:p>
            <a:pPr algn="ctr"/>
            <a:endParaRPr lang="pt-BR" sz="3200" dirty="0"/>
          </a:p>
          <a:p>
            <a:pPr algn="ctr"/>
            <a:r>
              <a:rPr lang="pt-BR" sz="3200" dirty="0" smtClean="0"/>
              <a:t>Como </a:t>
            </a:r>
            <a:r>
              <a:rPr lang="pt-BR" sz="3200" dirty="0"/>
              <a:t>praticamente todo dado governamental é público, é fundamental que os governos implementem políticas para disponibilizá-los. </a:t>
            </a:r>
          </a:p>
        </p:txBody>
      </p:sp>
    </p:spTree>
    <p:extLst>
      <p:ext uri="{BB962C8B-B14F-4D97-AF65-F5344CB8AC3E}">
        <p14:creationId xmlns:p14="http://schemas.microsoft.com/office/powerpoint/2010/main" val="192211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6726" y="653295"/>
            <a:ext cx="12693315" cy="1325563"/>
            <a:chOff x="-276726" y="653295"/>
            <a:chExt cx="12693315" cy="1325563"/>
          </a:xfrm>
        </p:grpSpPr>
        <p:sp>
          <p:nvSpPr>
            <p:cNvPr id="10" name="Retângulo 9"/>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Dados Abertos</a:t>
              </a:r>
              <a:endParaRPr lang="pt-BR" sz="4600" dirty="0">
                <a:solidFill>
                  <a:schemeClr val="bg1"/>
                </a:solidFill>
                <a:latin typeface="+mn-lt"/>
              </a:endParaRPr>
            </a:p>
          </p:txBody>
        </p:sp>
      </p:grpSp>
      <p:sp>
        <p:nvSpPr>
          <p:cNvPr id="2" name="Retângulo 1"/>
          <p:cNvSpPr/>
          <p:nvPr/>
        </p:nvSpPr>
        <p:spPr>
          <a:xfrm>
            <a:off x="9859413" y="6362677"/>
            <a:ext cx="2142446" cy="369332"/>
          </a:xfrm>
          <a:prstGeom prst="rect">
            <a:avLst/>
          </a:prstGeom>
        </p:spPr>
        <p:txBody>
          <a:bodyPr wrap="none">
            <a:spAutoFit/>
          </a:bodyPr>
          <a:lstStyle/>
          <a:p>
            <a:r>
              <a:rPr lang="pt-BR" altLang="en-US" dirty="0">
                <a:latin typeface="Arial" charset="0"/>
                <a:cs typeface="Arial" charset="0"/>
              </a:rPr>
              <a:t>http://</a:t>
            </a:r>
            <a:r>
              <a:rPr lang="pt-BR" altLang="en-US" dirty="0" smtClean="0">
                <a:latin typeface="Arial" charset="0"/>
                <a:cs typeface="Arial" charset="0"/>
              </a:rPr>
              <a:t>dados.gov.br</a:t>
            </a:r>
            <a:endParaRPr lang="en-US" dirty="0"/>
          </a:p>
        </p:txBody>
      </p:sp>
      <p:sp>
        <p:nvSpPr>
          <p:cNvPr id="3" name="Retângulo 2"/>
          <p:cNvSpPr/>
          <p:nvPr/>
        </p:nvSpPr>
        <p:spPr>
          <a:xfrm>
            <a:off x="390633" y="2093108"/>
            <a:ext cx="11322397" cy="3539430"/>
          </a:xfrm>
          <a:prstGeom prst="rect">
            <a:avLst/>
          </a:prstGeom>
        </p:spPr>
        <p:txBody>
          <a:bodyPr wrap="square">
            <a:spAutoFit/>
          </a:bodyPr>
          <a:lstStyle/>
          <a:p>
            <a:r>
              <a:rPr lang="pt-BR" altLang="en-US" sz="2800" dirty="0">
                <a:latin typeface="Arial" charset="0"/>
                <a:cs typeface="Arial" charset="0"/>
              </a:rPr>
              <a:t>As 3 leis dos dados governamentais abertos :  </a:t>
            </a:r>
            <a:endParaRPr lang="pt-BR" altLang="en-US" sz="2800" dirty="0" smtClean="0">
              <a:latin typeface="Arial" charset="0"/>
              <a:cs typeface="Arial" charset="0"/>
            </a:endParaRPr>
          </a:p>
          <a:p>
            <a:endParaRPr lang="pt-BR" altLang="en-US" sz="2800" dirty="0">
              <a:latin typeface="Arial" charset="0"/>
              <a:cs typeface="Arial" charset="0"/>
            </a:endParaRPr>
          </a:p>
          <a:p>
            <a:pPr marL="457200" indent="-457200">
              <a:buFont typeface="Arial" panose="020B0604020202020204" pitchFamily="34" charset="0"/>
              <a:buChar char="•"/>
            </a:pPr>
            <a:r>
              <a:rPr lang="pt-BR" altLang="en-US" sz="2800" dirty="0" smtClean="0">
                <a:latin typeface="Arial" charset="0"/>
                <a:cs typeface="Arial" charset="0"/>
              </a:rPr>
              <a:t>Se </a:t>
            </a:r>
            <a:r>
              <a:rPr lang="pt-BR" altLang="en-US" sz="2800" dirty="0">
                <a:latin typeface="Arial" charset="0"/>
                <a:cs typeface="Arial" charset="0"/>
              </a:rPr>
              <a:t>o dado não for encontrado e indexado na web, ele não existe; </a:t>
            </a:r>
          </a:p>
          <a:p>
            <a:pPr marL="457200" indent="-457200">
              <a:buFont typeface="Arial" panose="020B0604020202020204" pitchFamily="34" charset="0"/>
              <a:buChar char="•"/>
            </a:pPr>
            <a:endParaRPr lang="pt-BR" altLang="en-US" sz="2800" dirty="0" smtClean="0">
              <a:latin typeface="Arial" charset="0"/>
              <a:cs typeface="Arial" charset="0"/>
            </a:endParaRPr>
          </a:p>
          <a:p>
            <a:pPr marL="457200" indent="-457200">
              <a:buFont typeface="Arial" panose="020B0604020202020204" pitchFamily="34" charset="0"/>
              <a:buChar char="•"/>
            </a:pPr>
            <a:r>
              <a:rPr lang="pt-BR" altLang="en-US" sz="2800" dirty="0" smtClean="0">
                <a:latin typeface="Arial" charset="0"/>
                <a:cs typeface="Arial" charset="0"/>
              </a:rPr>
              <a:t>Se </a:t>
            </a:r>
            <a:r>
              <a:rPr lang="pt-BR" altLang="en-US" sz="2800" dirty="0">
                <a:latin typeface="Arial" charset="0"/>
                <a:cs typeface="Arial" charset="0"/>
              </a:rPr>
              <a:t>não estiver aberto e disponível em formato compreensível por máquina, ele não pode ser aproveitado; </a:t>
            </a:r>
            <a:r>
              <a:rPr lang="pt-BR" altLang="en-US" sz="2800" dirty="0" smtClean="0">
                <a:latin typeface="Arial" charset="0"/>
                <a:cs typeface="Arial" charset="0"/>
              </a:rPr>
              <a:t>e</a:t>
            </a:r>
            <a:endParaRPr lang="pt-BR" altLang="en-US" sz="2800" dirty="0">
              <a:latin typeface="Arial" charset="0"/>
              <a:cs typeface="Arial" charset="0"/>
            </a:endParaRPr>
          </a:p>
          <a:p>
            <a:pPr marL="457200" indent="-457200">
              <a:buFont typeface="Arial" panose="020B0604020202020204" pitchFamily="34" charset="0"/>
              <a:buChar char="•"/>
            </a:pPr>
            <a:endParaRPr lang="pt-BR" altLang="en-US" sz="2800" dirty="0" smtClean="0">
              <a:latin typeface="Arial" charset="0"/>
              <a:cs typeface="Arial" charset="0"/>
            </a:endParaRPr>
          </a:p>
          <a:p>
            <a:pPr marL="457200" indent="-457200">
              <a:buFont typeface="Arial" panose="020B0604020202020204" pitchFamily="34" charset="0"/>
              <a:buChar char="•"/>
            </a:pPr>
            <a:r>
              <a:rPr lang="pt-BR" altLang="en-US" sz="2800" dirty="0" smtClean="0">
                <a:latin typeface="Arial" charset="0"/>
                <a:cs typeface="Arial" charset="0"/>
              </a:rPr>
              <a:t>Se </a:t>
            </a:r>
            <a:r>
              <a:rPr lang="pt-BR" altLang="en-US" sz="2800" dirty="0">
                <a:latin typeface="Arial" charset="0"/>
                <a:cs typeface="Arial" charset="0"/>
              </a:rPr>
              <a:t>algum dispositivo legal não permitir sua replicação, ele é inútil. </a:t>
            </a:r>
          </a:p>
        </p:txBody>
      </p:sp>
    </p:spTree>
    <p:extLst>
      <p:ext uri="{BB962C8B-B14F-4D97-AF65-F5344CB8AC3E}">
        <p14:creationId xmlns:p14="http://schemas.microsoft.com/office/powerpoint/2010/main" val="3225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6726" y="653295"/>
            <a:ext cx="12693315" cy="1325563"/>
            <a:chOff x="-276726" y="653295"/>
            <a:chExt cx="12693315" cy="1325563"/>
          </a:xfrm>
        </p:grpSpPr>
        <p:sp>
          <p:nvSpPr>
            <p:cNvPr id="10" name="Retângulo 9"/>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Dados Abertos - Catálogo</a:t>
              </a:r>
              <a:endParaRPr lang="pt-BR" sz="4600" dirty="0">
                <a:solidFill>
                  <a:schemeClr val="bg1"/>
                </a:solidFill>
                <a:latin typeface="+mn-lt"/>
              </a:endParaRPr>
            </a:p>
          </p:txBody>
        </p:sp>
      </p:gr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1842861"/>
            <a:ext cx="9422946" cy="472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06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6726" y="653295"/>
            <a:ext cx="12693315" cy="1325563"/>
            <a:chOff x="-276726" y="653295"/>
            <a:chExt cx="12693315" cy="1325563"/>
          </a:xfrm>
        </p:grpSpPr>
        <p:sp>
          <p:nvSpPr>
            <p:cNvPr id="10" name="Retângulo 9"/>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Dados Abertos – Decreto 8.777/2016</a:t>
              </a:r>
              <a:endParaRPr lang="pt-BR" sz="4600" dirty="0">
                <a:solidFill>
                  <a:schemeClr val="bg1"/>
                </a:solidFill>
                <a:latin typeface="+mn-lt"/>
              </a:endParaRPr>
            </a:p>
          </p:txBody>
        </p:sp>
      </p:grpSp>
      <p:sp>
        <p:nvSpPr>
          <p:cNvPr id="3" name="Retângulo 2"/>
          <p:cNvSpPr/>
          <p:nvPr/>
        </p:nvSpPr>
        <p:spPr>
          <a:xfrm>
            <a:off x="390633" y="2093108"/>
            <a:ext cx="11322397" cy="4154984"/>
          </a:xfrm>
          <a:prstGeom prst="rect">
            <a:avLst/>
          </a:prstGeom>
        </p:spPr>
        <p:txBody>
          <a:bodyPr wrap="square">
            <a:spAutoFit/>
          </a:bodyPr>
          <a:lstStyle/>
          <a:p>
            <a:r>
              <a:rPr lang="pt-BR" sz="2400" b="1" dirty="0"/>
              <a:t>Art. 8º  Consideram-se automaticamente passíveis de abertura as bases de dados do Governo federal que não contenham informações protegidas nos termos dos art. 7, § 3º, art. 22, art. 23 e art. 31 da Lei nº 12.527, de 2011.</a:t>
            </a:r>
          </a:p>
          <a:p>
            <a:endParaRPr lang="pt-BR" sz="2400" b="1" dirty="0"/>
          </a:p>
          <a:p>
            <a:r>
              <a:rPr lang="pt-BR" sz="2400" b="1" dirty="0"/>
              <a:t>Parágrafo único. Aplica-se o disposto no caput a bases de dados que contenham informações protegidas, no que se refere às informações não alcançadas por essa proteção. </a:t>
            </a:r>
          </a:p>
          <a:p>
            <a:endParaRPr lang="pt-BR" sz="2400" b="1" dirty="0"/>
          </a:p>
          <a:p>
            <a:r>
              <a:rPr lang="pt-BR" sz="2400" b="1" dirty="0"/>
              <a:t>Art. 9º  Os </a:t>
            </a:r>
            <a:r>
              <a:rPr lang="pt-BR" sz="2400" b="1" u="sng" dirty="0">
                <a:solidFill>
                  <a:schemeClr val="accent2">
                    <a:lumMod val="75000"/>
                  </a:schemeClr>
                </a:solidFill>
              </a:rPr>
              <a:t>Planos de Dados Abertos </a:t>
            </a:r>
            <a:r>
              <a:rPr lang="pt-BR" sz="2400" b="1" dirty="0"/>
              <a:t>dos órgãos e das entidades da administração pública federal direta, autárquica e fundacional deverão ser </a:t>
            </a:r>
            <a:r>
              <a:rPr lang="pt-BR" sz="2400" b="1" u="sng" dirty="0">
                <a:solidFill>
                  <a:schemeClr val="accent2">
                    <a:lumMod val="75000"/>
                  </a:schemeClr>
                </a:solidFill>
              </a:rPr>
              <a:t>elaborados e publicados em sítio eletrônico no prazo de sessenta dias da data de publicação deste Decreto</a:t>
            </a:r>
            <a:r>
              <a:rPr lang="pt-BR" sz="2400" b="1" dirty="0"/>
              <a:t>.</a:t>
            </a:r>
            <a:endParaRPr lang="pt-BR" altLang="en-US" sz="2000" dirty="0">
              <a:latin typeface="Arial" charset="0"/>
              <a:cs typeface="Arial" charset="0"/>
            </a:endParaRPr>
          </a:p>
        </p:txBody>
      </p:sp>
    </p:spTree>
    <p:extLst>
      <p:ext uri="{BB962C8B-B14F-4D97-AF65-F5344CB8AC3E}">
        <p14:creationId xmlns:p14="http://schemas.microsoft.com/office/powerpoint/2010/main" val="95861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19200" y="620713"/>
            <a:ext cx="10972800" cy="1143000"/>
          </a:xfrm>
        </p:spPr>
        <p:txBody>
          <a:bodyPr>
            <a:normAutofit/>
          </a:bodyPr>
          <a:lstStyle/>
          <a:p>
            <a:r>
              <a:rPr lang="pt-BR" sz="4000" b="1" dirty="0" smtClean="0"/>
              <a:t>Painel CGU – Dados Abertos</a:t>
            </a:r>
            <a:endParaRPr lang="en-US" sz="4000" b="1" dirty="0"/>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49" y="1700808"/>
            <a:ext cx="11519027"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114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153910" y="2181885"/>
            <a:ext cx="11914359" cy="413958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dirty="0"/>
              <a:t>A </a:t>
            </a:r>
            <a:r>
              <a:rPr lang="pt-BR" sz="4400" b="1" dirty="0"/>
              <a:t>participação social </a:t>
            </a:r>
            <a:r>
              <a:rPr lang="pt-BR" sz="4400" dirty="0"/>
              <a:t>nos serviços e obras do governo pode ser feita por meio de </a:t>
            </a:r>
            <a:r>
              <a:rPr lang="pt-BR" sz="4400" u="sng" dirty="0"/>
              <a:t>canais institucionais</a:t>
            </a:r>
            <a:r>
              <a:rPr lang="pt-BR" sz="4400" dirty="0"/>
              <a:t>, como por exemplo, </a:t>
            </a:r>
            <a:r>
              <a:rPr lang="pt-BR" sz="4400" u="sng" dirty="0">
                <a:solidFill>
                  <a:srgbClr val="FFFF00"/>
                </a:solidFill>
              </a:rPr>
              <a:t>portais na internet</a:t>
            </a:r>
            <a:r>
              <a:rPr lang="pt-BR" sz="4400" dirty="0"/>
              <a:t>, redes sociais e pessoalmente, na </a:t>
            </a:r>
            <a:r>
              <a:rPr lang="pt-BR" sz="4400" u="sng" dirty="0">
                <a:solidFill>
                  <a:srgbClr val="FFFF00"/>
                </a:solidFill>
              </a:rPr>
              <a:t>ouvidoria</a:t>
            </a:r>
            <a:r>
              <a:rPr lang="pt-BR" sz="4400" dirty="0"/>
              <a:t> do órgão ou entidade.</a:t>
            </a:r>
            <a:endParaRPr lang="es-ES_tradnl" sz="4400" dirty="0"/>
          </a:p>
        </p:txBody>
      </p:sp>
      <p:sp>
        <p:nvSpPr>
          <p:cNvPr id="3" name="Retângulo 2"/>
          <p:cNvSpPr/>
          <p:nvPr/>
        </p:nvSpPr>
        <p:spPr>
          <a:xfrm>
            <a:off x="-153902" y="849029"/>
            <a:ext cx="12693315" cy="88018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Retângulo 3"/>
          <p:cNvSpPr/>
          <p:nvPr/>
        </p:nvSpPr>
        <p:spPr>
          <a:xfrm>
            <a:off x="1677449" y="898216"/>
            <a:ext cx="9124950" cy="830997"/>
          </a:xfrm>
          <a:prstGeom prst="rect">
            <a:avLst/>
          </a:prstGeom>
        </p:spPr>
        <p:txBody>
          <a:bodyPr wrap="square">
            <a:spAutoFit/>
          </a:bodyPr>
          <a:lstStyle/>
          <a:p>
            <a:pPr algn="ctr"/>
            <a:r>
              <a:rPr lang="pt-BR" sz="4800" dirty="0" smtClean="0">
                <a:solidFill>
                  <a:schemeClr val="bg1"/>
                </a:solidFill>
              </a:rPr>
              <a:t>COMO SER TRANSPARENTE?</a:t>
            </a:r>
            <a:endParaRPr lang="pt-BR" dirty="0"/>
          </a:p>
        </p:txBody>
      </p:sp>
    </p:spTree>
    <p:extLst>
      <p:ext uri="{BB962C8B-B14F-4D97-AF65-F5344CB8AC3E}">
        <p14:creationId xmlns:p14="http://schemas.microsoft.com/office/powerpoint/2010/main" val="385097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19200" y="620713"/>
            <a:ext cx="10972800" cy="1143000"/>
          </a:xfrm>
        </p:spPr>
        <p:txBody>
          <a:bodyPr>
            <a:normAutofit/>
          </a:bodyPr>
          <a:lstStyle/>
          <a:p>
            <a:r>
              <a:rPr lang="pt-BR" sz="4000" b="1" dirty="0" smtClean="0"/>
              <a:t>Painel CGU – Dados Abertos - FIOCRUZ</a:t>
            </a:r>
            <a:endParaRPr lang="en-US" sz="40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571625"/>
            <a:ext cx="11724368" cy="4992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3424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6726" y="653295"/>
            <a:ext cx="12693315" cy="1325563"/>
            <a:chOff x="-276726" y="653295"/>
            <a:chExt cx="12693315" cy="1325563"/>
          </a:xfrm>
        </p:grpSpPr>
        <p:sp>
          <p:nvSpPr>
            <p:cNvPr id="10" name="Retângulo 9"/>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Dados Abertos – Exemplos de Aplicativos</a:t>
              </a:r>
              <a:endParaRPr lang="pt-BR" sz="4600" dirty="0">
                <a:solidFill>
                  <a:schemeClr val="bg1"/>
                </a:solidFill>
                <a:latin typeface="+mn-lt"/>
              </a:endParaRPr>
            </a:p>
          </p:txBody>
        </p:sp>
      </p:gr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94" y="1688211"/>
            <a:ext cx="7824356" cy="506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8543925" y="2176700"/>
            <a:ext cx="3295650" cy="4247317"/>
          </a:xfrm>
          <a:prstGeom prst="rect">
            <a:avLst/>
          </a:prstGeom>
        </p:spPr>
        <p:txBody>
          <a:bodyPr wrap="square">
            <a:spAutoFit/>
          </a:bodyPr>
          <a:lstStyle/>
          <a:p>
            <a:pPr algn="ctr">
              <a:defRPr/>
            </a:pPr>
            <a:r>
              <a:rPr lang="pt-BR" b="1" cap="all" dirty="0">
                <a:solidFill>
                  <a:schemeClr val="bg1">
                    <a:lumMod val="50000"/>
                  </a:schemeClr>
                </a:solidFill>
                <a:latin typeface="Arial" pitchFamily="34" charset="0"/>
                <a:cs typeface="Arial" pitchFamily="34" charset="0"/>
              </a:rPr>
              <a:t>Retratos da violência contra a mulher no RS </a:t>
            </a:r>
            <a:endParaRPr lang="pt-BR" dirty="0">
              <a:latin typeface="Arial" pitchFamily="34" charset="0"/>
              <a:cs typeface="Arial" pitchFamily="34" charset="0"/>
            </a:endParaRPr>
          </a:p>
          <a:p>
            <a:pPr algn="ctr">
              <a:defRPr/>
            </a:pPr>
            <a:r>
              <a:rPr lang="pt-BR" b="1" dirty="0" smtClean="0">
                <a:latin typeface="Arial" pitchFamily="34" charset="0"/>
                <a:cs typeface="Arial" pitchFamily="34" charset="0"/>
              </a:rPr>
              <a:t>O</a:t>
            </a:r>
            <a:r>
              <a:rPr lang="pt-BR" dirty="0" smtClean="0">
                <a:latin typeface="Arial" pitchFamily="34" charset="0"/>
                <a:cs typeface="Arial" pitchFamily="34" charset="0"/>
              </a:rPr>
              <a:t> </a:t>
            </a:r>
            <a:r>
              <a:rPr lang="pt-BR" b="1" dirty="0">
                <a:latin typeface="Arial" pitchFamily="34" charset="0"/>
                <a:cs typeface="Arial" pitchFamily="34" charset="0"/>
              </a:rPr>
              <a:t>aplicativo apresenta indicadores da violência contra a mulher em várias cidades do Rio grande do Sul.</a:t>
            </a:r>
          </a:p>
          <a:p>
            <a:pPr algn="ctr">
              <a:defRPr/>
            </a:pPr>
            <a:r>
              <a:rPr lang="pt-BR" b="1" dirty="0">
                <a:latin typeface="Arial" pitchFamily="34" charset="0"/>
                <a:cs typeface="Arial" pitchFamily="34" charset="0"/>
              </a:rPr>
              <a:t>Dados utilizados: Dados disponibilizados pelo governo do Rio Grande do Sul através do portal de transparência</a:t>
            </a:r>
            <a:r>
              <a:rPr lang="pt-BR" dirty="0">
                <a:latin typeface="Arial" pitchFamily="34" charset="0"/>
                <a:cs typeface="Arial" pitchFamily="34" charset="0"/>
              </a:rPr>
              <a:t>. </a:t>
            </a:r>
          </a:p>
          <a:p>
            <a:pPr algn="ctr">
              <a:defRPr/>
            </a:pPr>
            <a:r>
              <a:rPr lang="pt-BR" b="1" dirty="0">
                <a:latin typeface="Arial" pitchFamily="34" charset="0"/>
                <a:cs typeface="Arial" pitchFamily="34" charset="0"/>
              </a:rPr>
              <a:t>URL</a:t>
            </a:r>
            <a:r>
              <a:rPr lang="pt-BR" dirty="0">
                <a:latin typeface="Arial" pitchFamily="34" charset="0"/>
                <a:cs typeface="Arial" pitchFamily="34" charset="0"/>
              </a:rPr>
              <a:t>. </a:t>
            </a:r>
            <a:r>
              <a:rPr lang="pt-BR" b="1" dirty="0">
                <a:solidFill>
                  <a:schemeClr val="bg1">
                    <a:lumMod val="50000"/>
                  </a:schemeClr>
                </a:solidFill>
                <a:latin typeface="Arial" pitchFamily="34" charset="0"/>
                <a:cs typeface="Arial" pitchFamily="34" charset="0"/>
              </a:rPr>
              <a:t>http://retratodaviolencia.org/RS/#soledade</a:t>
            </a:r>
          </a:p>
        </p:txBody>
      </p:sp>
    </p:spTree>
    <p:extLst>
      <p:ext uri="{BB962C8B-B14F-4D97-AF65-F5344CB8AC3E}">
        <p14:creationId xmlns:p14="http://schemas.microsoft.com/office/powerpoint/2010/main" val="5915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6726" y="653295"/>
            <a:ext cx="12693315" cy="1325563"/>
            <a:chOff x="-276726" y="653295"/>
            <a:chExt cx="12693315" cy="1325563"/>
          </a:xfrm>
        </p:grpSpPr>
        <p:sp>
          <p:nvSpPr>
            <p:cNvPr id="10" name="Retângulo 9"/>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a:solidFill>
                    <a:schemeClr val="bg1"/>
                  </a:solidFill>
                </a:rPr>
                <a:t>Dados Abertos – Exemplos de Aplicativos</a:t>
              </a:r>
            </a:p>
          </p:txBody>
        </p:sp>
      </p:gr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97" y="1873703"/>
            <a:ext cx="7702550" cy="478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013" y="2205038"/>
            <a:ext cx="894397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772" y="1873704"/>
            <a:ext cx="6566127" cy="478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22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fade">
                                      <p:cBhvr>
                                        <p:cTn id="11" dur="1000"/>
                                        <p:tgtEl>
                                          <p:spTgt spid="13315"/>
                                        </p:tgtEl>
                                      </p:cBhvr>
                                    </p:animEffect>
                                    <p:anim calcmode="lin" valueType="num">
                                      <p:cBhvr>
                                        <p:cTn id="12" dur="1000" fill="hold"/>
                                        <p:tgtEl>
                                          <p:spTgt spid="13315"/>
                                        </p:tgtEl>
                                        <p:attrNameLst>
                                          <p:attrName>ppt_x</p:attrName>
                                        </p:attrNameLst>
                                      </p:cBhvr>
                                      <p:tavLst>
                                        <p:tav tm="0">
                                          <p:val>
                                            <p:strVal val="#ppt_x"/>
                                          </p:val>
                                        </p:tav>
                                        <p:tav tm="100000">
                                          <p:val>
                                            <p:strVal val="#ppt_x"/>
                                          </p:val>
                                        </p:tav>
                                      </p:tavLst>
                                    </p:anim>
                                    <p:anim calcmode="lin" valueType="num">
                                      <p:cBhvr>
                                        <p:cTn id="13"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animEffect transition="in" filter="wipe(down)">
                                      <p:cBhvr>
                                        <p:cTn id="18"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6726" y="653295"/>
            <a:ext cx="12693315" cy="1325563"/>
            <a:chOff x="-276726" y="653295"/>
            <a:chExt cx="12693315" cy="1325563"/>
          </a:xfrm>
        </p:grpSpPr>
        <p:sp>
          <p:nvSpPr>
            <p:cNvPr id="10" name="Retângulo 9"/>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Dados Abertos e a LAI</a:t>
              </a:r>
              <a:endParaRPr lang="pt-BR" sz="4600" dirty="0">
                <a:solidFill>
                  <a:schemeClr val="bg1"/>
                </a:solidFill>
                <a:latin typeface="+mn-lt"/>
              </a:endParaRPr>
            </a:p>
          </p:txBody>
        </p:sp>
      </p:grpSp>
      <p:sp>
        <p:nvSpPr>
          <p:cNvPr id="3" name="Retângulo 2"/>
          <p:cNvSpPr/>
          <p:nvPr/>
        </p:nvSpPr>
        <p:spPr>
          <a:xfrm>
            <a:off x="390633" y="2093108"/>
            <a:ext cx="11322397" cy="3046988"/>
          </a:xfrm>
          <a:prstGeom prst="rect">
            <a:avLst/>
          </a:prstGeom>
        </p:spPr>
        <p:txBody>
          <a:bodyPr wrap="square">
            <a:spAutoFit/>
          </a:bodyPr>
          <a:lstStyle/>
          <a:p>
            <a:r>
              <a:rPr lang="pt-BR" sz="2400" b="1" dirty="0"/>
              <a:t>Se o dado </a:t>
            </a:r>
            <a:r>
              <a:rPr lang="pt-BR" sz="2400" b="1" dirty="0" smtClean="0"/>
              <a:t>procurado não estiver no catálogo de dados disponível em dados.gov.br:</a:t>
            </a:r>
          </a:p>
          <a:p>
            <a:endParaRPr lang="pt-BR" sz="2400" b="1" dirty="0"/>
          </a:p>
          <a:p>
            <a:pPr marL="342900" indent="-342900">
              <a:buFontTx/>
              <a:buChar char="-"/>
            </a:pPr>
            <a:r>
              <a:rPr lang="pt-BR" sz="2400" b="1" dirty="0" smtClean="0"/>
              <a:t>Caso seja de </a:t>
            </a:r>
            <a:r>
              <a:rPr lang="pt-BR" sz="2400" b="1" dirty="0"/>
              <a:t>competência do poder executivo federal, </a:t>
            </a:r>
            <a:r>
              <a:rPr lang="pt-BR" sz="2400" b="1" dirty="0" smtClean="0"/>
              <a:t>deve-se primeiro buscar entre </a:t>
            </a:r>
            <a:r>
              <a:rPr lang="pt-BR" sz="2400" b="1" dirty="0"/>
              <a:t>os Planos de Dados Abertos já publicados se existe algum compromisso com data prevista de disponibilização </a:t>
            </a:r>
            <a:r>
              <a:rPr lang="pt-BR" sz="2400" b="1" dirty="0" smtClean="0"/>
              <a:t>dos dados</a:t>
            </a:r>
            <a:r>
              <a:rPr lang="pt-BR" sz="2400" b="1" dirty="0"/>
              <a:t>. </a:t>
            </a:r>
            <a:endParaRPr lang="pt-BR" sz="2400" b="1" dirty="0" smtClean="0"/>
          </a:p>
          <a:p>
            <a:pPr marL="342900" indent="-342900">
              <a:buFontTx/>
              <a:buChar char="-"/>
            </a:pPr>
            <a:endParaRPr lang="pt-BR" sz="2400" b="1" dirty="0"/>
          </a:p>
          <a:p>
            <a:pPr marL="342900" indent="-342900">
              <a:buFontTx/>
              <a:buChar char="-"/>
            </a:pPr>
            <a:r>
              <a:rPr lang="pt-BR" sz="2400" b="1" dirty="0" smtClean="0"/>
              <a:t>Em caso negativo, é </a:t>
            </a:r>
            <a:r>
              <a:rPr lang="pt-BR" sz="2400" b="1" dirty="0"/>
              <a:t>possível realizar uma </a:t>
            </a:r>
            <a:r>
              <a:rPr lang="pt-BR" sz="2400" b="1" u="sng" dirty="0">
                <a:solidFill>
                  <a:schemeClr val="accent2">
                    <a:lumMod val="75000"/>
                  </a:schemeClr>
                </a:solidFill>
              </a:rPr>
              <a:t>solicitação com base na Lei de Acesso à Informação</a:t>
            </a:r>
            <a:r>
              <a:rPr lang="pt-BR" sz="2400" b="1" dirty="0"/>
              <a:t> para solicitar a disponibilização de uma base de dados. </a:t>
            </a:r>
            <a:endParaRPr lang="pt-BR" altLang="en-US" sz="2000" dirty="0">
              <a:latin typeface="Arial" charset="0"/>
              <a:cs typeface="Arial" charset="0"/>
            </a:endParaRPr>
          </a:p>
        </p:txBody>
      </p:sp>
    </p:spTree>
    <p:extLst>
      <p:ext uri="{BB962C8B-B14F-4D97-AF65-F5344CB8AC3E}">
        <p14:creationId xmlns:p14="http://schemas.microsoft.com/office/powerpoint/2010/main" val="327751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156857" y="1229292"/>
            <a:ext cx="11648862" cy="5144347"/>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tângulo 11"/>
          <p:cNvSpPr/>
          <p:nvPr/>
        </p:nvSpPr>
        <p:spPr>
          <a:xfrm>
            <a:off x="6020553" y="1676205"/>
            <a:ext cx="5504508" cy="3785652"/>
          </a:xfrm>
          <a:prstGeom prst="rect">
            <a:avLst/>
          </a:prstGeom>
        </p:spPr>
        <p:txBody>
          <a:bodyPr wrap="square">
            <a:spAutoFit/>
          </a:bodyPr>
          <a:lstStyle/>
          <a:p>
            <a:pPr algn="ctr"/>
            <a:r>
              <a:rPr lang="pt-BR" sz="4800" dirty="0" smtClean="0">
                <a:solidFill>
                  <a:schemeClr val="bg1"/>
                </a:solidFill>
              </a:rPr>
              <a:t>O QUE FAZER SE MEUS DIREITOS COMO USUÁRIO DE SERVIÇOS NÃO FOREM ATENDIDOS?</a:t>
            </a:r>
            <a:endParaRPr lang="pt-B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47" y="1676205"/>
            <a:ext cx="5465241" cy="438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92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76726" y="0"/>
            <a:ext cx="12693315" cy="70384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4" name="Imagem 3"/>
          <p:cNvPicPr>
            <a:picLocks noChangeAspect="1"/>
          </p:cNvPicPr>
          <p:nvPr/>
        </p:nvPicPr>
        <p:blipFill rotWithShape="1">
          <a:blip r:embed="rId2"/>
          <a:srcRect t="37236" r="74506" b="49269"/>
          <a:stretch/>
        </p:blipFill>
        <p:spPr>
          <a:xfrm>
            <a:off x="1552847" y="1591195"/>
            <a:ext cx="9311096" cy="4548348"/>
          </a:xfrm>
          <a:prstGeom prst="rect">
            <a:avLst/>
          </a:prstGeom>
        </p:spPr>
      </p:pic>
      <p:sp>
        <p:nvSpPr>
          <p:cNvPr id="9" name="Retângulo 8"/>
          <p:cNvSpPr/>
          <p:nvPr/>
        </p:nvSpPr>
        <p:spPr>
          <a:xfrm>
            <a:off x="533124" y="303965"/>
            <a:ext cx="11658875" cy="707886"/>
          </a:xfrm>
          <a:prstGeom prst="rect">
            <a:avLst/>
          </a:prstGeom>
        </p:spPr>
        <p:txBody>
          <a:bodyPr wrap="square">
            <a:spAutoFit/>
          </a:bodyPr>
          <a:lstStyle/>
          <a:p>
            <a:r>
              <a:rPr lang="pt-BR" sz="4000" b="1" dirty="0">
                <a:solidFill>
                  <a:schemeClr val="bg1"/>
                </a:solidFill>
              </a:rPr>
              <a:t>Lei n. </a:t>
            </a:r>
            <a:r>
              <a:rPr lang="pt-BR" sz="4000" b="1" dirty="0" smtClean="0">
                <a:solidFill>
                  <a:schemeClr val="bg1"/>
                </a:solidFill>
              </a:rPr>
              <a:t>8.078/1990 - Código </a:t>
            </a:r>
            <a:r>
              <a:rPr lang="pt-BR" sz="4000" b="1" dirty="0">
                <a:solidFill>
                  <a:schemeClr val="bg1"/>
                </a:solidFill>
              </a:rPr>
              <a:t>de Defesa do </a:t>
            </a:r>
            <a:r>
              <a:rPr lang="pt-BR" sz="4000" b="1" dirty="0" smtClean="0">
                <a:solidFill>
                  <a:schemeClr val="bg1"/>
                </a:solidFill>
              </a:rPr>
              <a:t>Consumidor</a:t>
            </a:r>
            <a:endParaRPr lang="en-US" sz="4000" b="1" dirty="0">
              <a:solidFill>
                <a:schemeClr val="bg1"/>
              </a:solidFill>
            </a:endParaRPr>
          </a:p>
        </p:txBody>
      </p:sp>
    </p:spTree>
    <p:extLst>
      <p:ext uri="{BB962C8B-B14F-4D97-AF65-F5344CB8AC3E}">
        <p14:creationId xmlns:p14="http://schemas.microsoft.com/office/powerpoint/2010/main" val="170660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76726" y="0"/>
            <a:ext cx="12693315" cy="70384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aixaDeTexto 5"/>
          <p:cNvSpPr txBox="1"/>
          <p:nvPr/>
        </p:nvSpPr>
        <p:spPr>
          <a:xfrm>
            <a:off x="604627" y="652494"/>
            <a:ext cx="11190307" cy="1569660"/>
          </a:xfrm>
          <a:prstGeom prst="rect">
            <a:avLst/>
          </a:prstGeom>
          <a:noFill/>
        </p:spPr>
        <p:txBody>
          <a:bodyPr wrap="none" rtlCol="0">
            <a:spAutoFit/>
          </a:bodyPr>
          <a:lstStyle/>
          <a:p>
            <a:r>
              <a:rPr lang="pt-BR" sz="9600" dirty="0" smtClean="0">
                <a:solidFill>
                  <a:schemeClr val="bg1"/>
                </a:solidFill>
              </a:rPr>
              <a:t>E na Esfera Pública???</a:t>
            </a:r>
            <a:endParaRPr lang="es-ES_tradnl" sz="9600" dirty="0">
              <a:solidFill>
                <a:schemeClr val="bg1"/>
              </a:solidFill>
            </a:endParaRPr>
          </a:p>
        </p:txBody>
      </p:sp>
      <p:sp>
        <p:nvSpPr>
          <p:cNvPr id="8" name="CaixaDeTexto 7"/>
          <p:cNvSpPr txBox="1"/>
          <p:nvPr/>
        </p:nvSpPr>
        <p:spPr>
          <a:xfrm>
            <a:off x="2286001" y="2210574"/>
            <a:ext cx="7334250" cy="2646878"/>
          </a:xfrm>
          <a:prstGeom prst="rect">
            <a:avLst/>
          </a:prstGeom>
          <a:noFill/>
        </p:spPr>
        <p:txBody>
          <a:bodyPr wrap="square" rtlCol="0">
            <a:spAutoFit/>
          </a:bodyPr>
          <a:lstStyle/>
          <a:p>
            <a:pPr algn="ctr"/>
            <a:r>
              <a:rPr lang="pt-BR" sz="5400" b="1" dirty="0" smtClean="0">
                <a:solidFill>
                  <a:schemeClr val="bg1"/>
                </a:solidFill>
              </a:rPr>
              <a:t>Lei 13.460 (26/06/2017) </a:t>
            </a:r>
          </a:p>
          <a:p>
            <a:pPr algn="ctr"/>
            <a:endParaRPr lang="pt-BR" sz="3200" dirty="0" smtClean="0">
              <a:solidFill>
                <a:schemeClr val="bg1"/>
              </a:solidFill>
            </a:endParaRPr>
          </a:p>
          <a:p>
            <a:pPr algn="ctr"/>
            <a:r>
              <a:rPr lang="pt-BR" sz="4000" dirty="0" smtClean="0">
                <a:solidFill>
                  <a:schemeClr val="bg1"/>
                </a:solidFill>
              </a:rPr>
              <a:t>Código de Proteção </a:t>
            </a:r>
            <a:r>
              <a:rPr lang="pt-BR" sz="4000" dirty="0">
                <a:solidFill>
                  <a:schemeClr val="bg1"/>
                </a:solidFill>
              </a:rPr>
              <a:t>e Defesa do Usuário de Serviços </a:t>
            </a:r>
            <a:r>
              <a:rPr lang="pt-BR" sz="4000" dirty="0" smtClean="0">
                <a:solidFill>
                  <a:schemeClr val="bg1"/>
                </a:solidFill>
              </a:rPr>
              <a:t>Públicos</a:t>
            </a:r>
            <a:endParaRPr lang="es-ES_tradnl" sz="4000" dirty="0">
              <a:solidFill>
                <a:schemeClr val="bg1"/>
              </a:solidFill>
            </a:endParaRPr>
          </a:p>
        </p:txBody>
      </p:sp>
    </p:spTree>
    <p:extLst>
      <p:ext uri="{BB962C8B-B14F-4D97-AF65-F5344CB8AC3E}">
        <p14:creationId xmlns:p14="http://schemas.microsoft.com/office/powerpoint/2010/main" val="217028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595746" y="2921619"/>
            <a:ext cx="10515600" cy="3046988"/>
          </a:xfrm>
          <a:prstGeom prst="rect">
            <a:avLst/>
          </a:prstGeom>
          <a:noFill/>
        </p:spPr>
        <p:txBody>
          <a:bodyPr wrap="square" rtlCol="0">
            <a:spAutoFit/>
          </a:bodyPr>
          <a:lstStyle/>
          <a:p>
            <a:r>
              <a:rPr lang="pt-BR" sz="2800" dirty="0"/>
              <a:t>Art. 37, § 3º A lei disciplinará as </a:t>
            </a:r>
            <a:r>
              <a:rPr lang="pt-BR" sz="2800" b="1" dirty="0"/>
              <a:t>formas de participação do </a:t>
            </a:r>
            <a:r>
              <a:rPr lang="pt-BR" sz="2800" b="1" u="sng" dirty="0">
                <a:solidFill>
                  <a:srgbClr val="FF0000"/>
                </a:solidFill>
              </a:rPr>
              <a:t>usuário</a:t>
            </a:r>
            <a:r>
              <a:rPr lang="pt-BR" sz="2800" b="1" dirty="0">
                <a:solidFill>
                  <a:srgbClr val="FF0000"/>
                </a:solidFill>
              </a:rPr>
              <a:t> </a:t>
            </a:r>
            <a:r>
              <a:rPr lang="pt-BR" sz="2800" dirty="0"/>
              <a:t>na administração pública direta e indireta, regulando especialmente:</a:t>
            </a:r>
          </a:p>
          <a:p>
            <a:endParaRPr lang="pt-BR" sz="2800" dirty="0"/>
          </a:p>
          <a:p>
            <a:r>
              <a:rPr lang="pt-BR" sz="2800" dirty="0"/>
              <a:t>I - as </a:t>
            </a:r>
            <a:r>
              <a:rPr lang="pt-BR" sz="2800" b="1" dirty="0"/>
              <a:t>reclamações</a:t>
            </a:r>
            <a:r>
              <a:rPr lang="pt-BR" sz="2800" dirty="0"/>
              <a:t> </a:t>
            </a:r>
            <a:r>
              <a:rPr lang="pt-BR" sz="2800" b="1" dirty="0"/>
              <a:t>relativas à prestação dos serviços públicos </a:t>
            </a:r>
            <a:r>
              <a:rPr lang="pt-BR" sz="2800" dirty="0"/>
              <a:t>em geral, asseguradas a manutenção de serviços de atendimento ao usuário e a </a:t>
            </a:r>
            <a:r>
              <a:rPr lang="pt-BR" sz="2800" b="1" dirty="0"/>
              <a:t>avaliação periódica</a:t>
            </a:r>
            <a:r>
              <a:rPr lang="pt-BR" sz="2800" dirty="0"/>
              <a:t>, externa e interna, da qualidade dos serviços; </a:t>
            </a:r>
          </a:p>
          <a:p>
            <a:endParaRPr lang="pt-BR" sz="2400" dirty="0"/>
          </a:p>
        </p:txBody>
      </p:sp>
      <p:sp>
        <p:nvSpPr>
          <p:cNvPr id="4" name="CaixaDeTexto 3"/>
          <p:cNvSpPr txBox="1"/>
          <p:nvPr/>
        </p:nvSpPr>
        <p:spPr>
          <a:xfrm>
            <a:off x="595745" y="2146444"/>
            <a:ext cx="1111202" cy="646331"/>
          </a:xfrm>
          <a:prstGeom prst="rect">
            <a:avLst/>
          </a:prstGeom>
          <a:noFill/>
        </p:spPr>
        <p:txBody>
          <a:bodyPr wrap="none" rtlCol="0">
            <a:spAutoFit/>
          </a:bodyPr>
          <a:lstStyle/>
          <a:p>
            <a:r>
              <a:rPr lang="pt-BR" sz="3600" dirty="0" smtClean="0"/>
              <a:t>CF88</a:t>
            </a:r>
            <a:endParaRPr lang="es-ES_tradnl" sz="3600" dirty="0"/>
          </a:p>
        </p:txBody>
      </p:sp>
      <p:sp>
        <p:nvSpPr>
          <p:cNvPr id="13" name="Retângulo 12"/>
          <p:cNvSpPr/>
          <p:nvPr/>
        </p:nvSpPr>
        <p:spPr>
          <a:xfrm>
            <a:off x="-276726" y="952996"/>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p:cNvPr>
          <p:cNvSpPr txBox="1">
            <a:spLocks/>
          </p:cNvSpPr>
          <p:nvPr/>
        </p:nvSpPr>
        <p:spPr>
          <a:xfrm>
            <a:off x="595745" y="838987"/>
            <a:ext cx="10515600" cy="876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solidFill>
                  <a:schemeClr val="bg1"/>
                </a:solidFill>
                <a:latin typeface="+mn-lt"/>
              </a:rPr>
              <a:t>Fundamento Constitucional</a:t>
            </a:r>
            <a:endParaRPr lang="pt-BR" dirty="0">
              <a:solidFill>
                <a:schemeClr val="bg1"/>
              </a:solidFill>
              <a:latin typeface="+mn-lt"/>
            </a:endParaRPr>
          </a:p>
        </p:txBody>
      </p:sp>
    </p:spTree>
    <p:extLst>
      <p:ext uri="{BB962C8B-B14F-4D97-AF65-F5344CB8AC3E}">
        <p14:creationId xmlns:p14="http://schemas.microsoft.com/office/powerpoint/2010/main" val="243055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276726" y="1106905"/>
            <a:ext cx="12693315" cy="48366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tângulo 11"/>
          <p:cNvSpPr/>
          <p:nvPr/>
        </p:nvSpPr>
        <p:spPr>
          <a:xfrm>
            <a:off x="2512343" y="1722002"/>
            <a:ext cx="6924675" cy="3046988"/>
          </a:xfrm>
          <a:prstGeom prst="rect">
            <a:avLst/>
          </a:prstGeom>
        </p:spPr>
        <p:txBody>
          <a:bodyPr wrap="square">
            <a:spAutoFit/>
          </a:bodyPr>
          <a:lstStyle/>
          <a:p>
            <a:pPr algn="ctr"/>
            <a:r>
              <a:rPr lang="pt-BR" sz="3200" dirty="0"/>
              <a:t>Art. 1</a:t>
            </a:r>
            <a:r>
              <a:rPr lang="pt-BR" sz="3200" u="sng" baseline="30000" dirty="0"/>
              <a:t>o</a:t>
            </a:r>
            <a:r>
              <a:rPr lang="pt-BR" sz="3200" dirty="0"/>
              <a:t>   Esta Lei estabelece </a:t>
            </a:r>
            <a:r>
              <a:rPr lang="pt-BR" sz="3200" b="1" dirty="0"/>
              <a:t>normas básicas para participação, proteção e defesa dos direitos do usuário </a:t>
            </a:r>
            <a:r>
              <a:rPr lang="pt-BR" sz="3200" dirty="0"/>
              <a:t>dos serviços públicos prestados direta ou indiretamente pela administração pública. </a:t>
            </a:r>
          </a:p>
        </p:txBody>
      </p:sp>
    </p:spTree>
    <p:extLst>
      <p:ext uri="{BB962C8B-B14F-4D97-AF65-F5344CB8AC3E}">
        <p14:creationId xmlns:p14="http://schemas.microsoft.com/office/powerpoint/2010/main" val="166449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buildings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35057" r="39713" b="54600"/>
          <a:stretch/>
        </p:blipFill>
        <p:spPr bwMode="auto">
          <a:xfrm>
            <a:off x="363166" y="3813147"/>
            <a:ext cx="810610" cy="15726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m para buildings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61403" t="2753" r="871" b="51847"/>
          <a:stretch/>
        </p:blipFill>
        <p:spPr bwMode="auto">
          <a:xfrm>
            <a:off x="1560618" y="3823563"/>
            <a:ext cx="1212088" cy="1572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m para buildings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71910" t="45811" r="961" b="8789"/>
          <a:stretch/>
        </p:blipFill>
        <p:spPr bwMode="auto">
          <a:xfrm>
            <a:off x="2867305" y="3833914"/>
            <a:ext cx="871624" cy="1572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m para buildings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4380" t="45418" r="66654" b="9182"/>
          <a:stretch/>
        </p:blipFill>
        <p:spPr bwMode="auto">
          <a:xfrm>
            <a:off x="3738929" y="3833914"/>
            <a:ext cx="1212088" cy="157264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70482" y="5567347"/>
            <a:ext cx="995978" cy="646331"/>
          </a:xfrm>
          <a:prstGeom prst="rect">
            <a:avLst/>
          </a:prstGeom>
          <a:noFill/>
        </p:spPr>
        <p:txBody>
          <a:bodyPr wrap="none" rtlCol="0">
            <a:spAutoFit/>
          </a:bodyPr>
          <a:lstStyle/>
          <a:p>
            <a:r>
              <a:rPr lang="pt-BR" dirty="0" smtClean="0"/>
              <a:t>Empresa</a:t>
            </a:r>
          </a:p>
          <a:p>
            <a:r>
              <a:rPr lang="pt-BR" dirty="0" smtClean="0"/>
              <a:t> </a:t>
            </a:r>
            <a:r>
              <a:rPr lang="pt-BR" dirty="0"/>
              <a:t>Pública</a:t>
            </a:r>
            <a:endParaRPr lang="es-ES_tradnl" dirty="0"/>
          </a:p>
        </p:txBody>
      </p:sp>
      <p:sp>
        <p:nvSpPr>
          <p:cNvPr id="9" name="CaixaDeTexto 8"/>
          <p:cNvSpPr txBox="1"/>
          <p:nvPr/>
        </p:nvSpPr>
        <p:spPr>
          <a:xfrm>
            <a:off x="3921812" y="5405694"/>
            <a:ext cx="1385679" cy="923330"/>
          </a:xfrm>
          <a:prstGeom prst="rect">
            <a:avLst/>
          </a:prstGeom>
          <a:noFill/>
        </p:spPr>
        <p:txBody>
          <a:bodyPr wrap="square" rtlCol="0">
            <a:spAutoFit/>
          </a:bodyPr>
          <a:lstStyle/>
          <a:p>
            <a:pPr algn="ctr"/>
            <a:r>
              <a:rPr lang="pt-BR" dirty="0"/>
              <a:t>Sociedade de Economia Mista</a:t>
            </a:r>
            <a:endParaRPr lang="es-ES_tradnl" dirty="0"/>
          </a:p>
        </p:txBody>
      </p:sp>
      <p:sp>
        <p:nvSpPr>
          <p:cNvPr id="10" name="CaixaDeTexto 9"/>
          <p:cNvSpPr txBox="1"/>
          <p:nvPr/>
        </p:nvSpPr>
        <p:spPr>
          <a:xfrm>
            <a:off x="1465238" y="5352274"/>
            <a:ext cx="1837879" cy="369332"/>
          </a:xfrm>
          <a:prstGeom prst="rect">
            <a:avLst/>
          </a:prstGeom>
          <a:noFill/>
        </p:spPr>
        <p:txBody>
          <a:bodyPr wrap="square" rtlCol="0">
            <a:spAutoFit/>
          </a:bodyPr>
          <a:lstStyle/>
          <a:p>
            <a:pPr algn="ctr"/>
            <a:r>
              <a:rPr lang="pt-BR" dirty="0"/>
              <a:t>Autarquias</a:t>
            </a:r>
            <a:endParaRPr lang="es-ES_tradnl" dirty="0"/>
          </a:p>
        </p:txBody>
      </p:sp>
      <p:sp>
        <p:nvSpPr>
          <p:cNvPr id="11" name="CaixaDeTexto 10"/>
          <p:cNvSpPr txBox="1"/>
          <p:nvPr/>
        </p:nvSpPr>
        <p:spPr>
          <a:xfrm>
            <a:off x="1948365" y="5759787"/>
            <a:ext cx="1837879" cy="369332"/>
          </a:xfrm>
          <a:prstGeom prst="rect">
            <a:avLst/>
          </a:prstGeom>
          <a:noFill/>
        </p:spPr>
        <p:txBody>
          <a:bodyPr wrap="square" rtlCol="0">
            <a:spAutoFit/>
          </a:bodyPr>
          <a:lstStyle/>
          <a:p>
            <a:pPr algn="ctr"/>
            <a:r>
              <a:rPr lang="pt-BR" dirty="0"/>
              <a:t>Fundações</a:t>
            </a:r>
            <a:endParaRPr lang="es-ES_tradnl" dirty="0"/>
          </a:p>
        </p:txBody>
      </p:sp>
      <p:sp>
        <p:nvSpPr>
          <p:cNvPr id="12" name="Retângulo 11"/>
          <p:cNvSpPr/>
          <p:nvPr/>
        </p:nvSpPr>
        <p:spPr>
          <a:xfrm>
            <a:off x="-276726" y="889621"/>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 name="Título 1">
            <a:extLst/>
          </p:cNvPr>
          <p:cNvSpPr txBox="1">
            <a:spLocks/>
          </p:cNvSpPr>
          <p:nvPr/>
        </p:nvSpPr>
        <p:spPr>
          <a:xfrm>
            <a:off x="595743" y="820882"/>
            <a:ext cx="11472525" cy="81301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Abrangência – Nível Nacional e Todos os Poderes</a:t>
            </a:r>
            <a:endParaRPr lang="pt-BR" sz="4600" dirty="0">
              <a:solidFill>
                <a:schemeClr val="bg1"/>
              </a:solidFill>
              <a:latin typeface="+mn-lt"/>
            </a:endParaRPr>
          </a:p>
        </p:txBody>
      </p:sp>
      <p:sp>
        <p:nvSpPr>
          <p:cNvPr id="14" name="Retângulo 13"/>
          <p:cNvSpPr/>
          <p:nvPr/>
        </p:nvSpPr>
        <p:spPr>
          <a:xfrm>
            <a:off x="247860" y="1759237"/>
            <a:ext cx="5044408" cy="1754326"/>
          </a:xfrm>
          <a:prstGeom prst="rect">
            <a:avLst/>
          </a:prstGeom>
        </p:spPr>
        <p:txBody>
          <a:bodyPr wrap="square">
            <a:spAutoFit/>
          </a:bodyPr>
          <a:lstStyle/>
          <a:p>
            <a:r>
              <a:rPr lang="pt-BR" dirty="0"/>
              <a:t>Art. 1</a:t>
            </a:r>
            <a:r>
              <a:rPr lang="pt-BR" u="sng" baseline="30000" dirty="0"/>
              <a:t>o</a:t>
            </a:r>
            <a:r>
              <a:rPr lang="pt-BR" dirty="0"/>
              <a:t>   </a:t>
            </a:r>
            <a:r>
              <a:rPr lang="pt-BR" dirty="0" smtClean="0"/>
              <a:t>(...)</a:t>
            </a:r>
            <a:endParaRPr lang="pt-BR" dirty="0"/>
          </a:p>
          <a:p>
            <a:r>
              <a:rPr lang="pt-BR" dirty="0"/>
              <a:t>§ 1</a:t>
            </a:r>
            <a:r>
              <a:rPr lang="pt-BR" u="sng" baseline="30000" dirty="0"/>
              <a:t>o</a:t>
            </a:r>
            <a:r>
              <a:rPr lang="pt-BR" dirty="0"/>
              <a:t>  O disposto nesta Lei aplica-se à </a:t>
            </a:r>
            <a:r>
              <a:rPr lang="pt-BR" b="1" dirty="0"/>
              <a:t>administração pública direta e indireta </a:t>
            </a:r>
            <a:r>
              <a:rPr lang="pt-BR" dirty="0"/>
              <a:t>da União, dos Estados, do Distrito Federal e dos Municípios</a:t>
            </a:r>
            <a:r>
              <a:rPr lang="pt-BR" b="1" dirty="0"/>
              <a:t>, </a:t>
            </a:r>
            <a:r>
              <a:rPr lang="pt-BR" dirty="0"/>
              <a:t>nos termos do </a:t>
            </a:r>
            <a:r>
              <a:rPr lang="pt-BR" dirty="0">
                <a:hlinkClick r:id="rId3"/>
              </a:rPr>
              <a:t>inciso I do § 3</a:t>
            </a:r>
            <a:r>
              <a:rPr lang="pt-BR" u="sng" baseline="30000" dirty="0">
                <a:hlinkClick r:id="rId3"/>
              </a:rPr>
              <a:t>o</a:t>
            </a:r>
            <a:r>
              <a:rPr lang="pt-BR" dirty="0">
                <a:hlinkClick r:id="rId3"/>
              </a:rPr>
              <a:t> do art. 37 da Constituição Federal</a:t>
            </a:r>
            <a:r>
              <a:rPr lang="pt-BR" dirty="0"/>
              <a:t>. </a:t>
            </a:r>
          </a:p>
        </p:txBody>
      </p:sp>
      <p:sp>
        <p:nvSpPr>
          <p:cNvPr id="17" name="CaixaDeTexto 16">
            <a:extLst>
              <a:ext uri="{FF2B5EF4-FFF2-40B4-BE49-F238E27FC236}">
                <a16:creationId xmlns:a16="http://schemas.microsoft.com/office/drawing/2014/main" xmlns="" id="{BB9467A4-2F42-4F4C-8932-B4960616D506}"/>
              </a:ext>
            </a:extLst>
          </p:cNvPr>
          <p:cNvSpPr txBox="1"/>
          <p:nvPr/>
        </p:nvSpPr>
        <p:spPr>
          <a:xfrm>
            <a:off x="6500634" y="5154954"/>
            <a:ext cx="4333306" cy="461665"/>
          </a:xfrm>
          <a:prstGeom prst="rect">
            <a:avLst/>
          </a:prstGeom>
          <a:noFill/>
        </p:spPr>
        <p:txBody>
          <a:bodyPr wrap="square" rtlCol="0">
            <a:spAutoFit/>
          </a:bodyPr>
          <a:lstStyle/>
          <a:p>
            <a:r>
              <a:rPr lang="pt-BR" sz="2400" dirty="0"/>
              <a:t>Em todos os níveis </a:t>
            </a:r>
            <a:r>
              <a:rPr lang="pt-BR" sz="2400" dirty="0" smtClean="0"/>
              <a:t>da Federação </a:t>
            </a:r>
            <a:endParaRPr lang="pt-BR" sz="2400" dirty="0"/>
          </a:p>
        </p:txBody>
      </p:sp>
      <p:pic>
        <p:nvPicPr>
          <p:cNvPr id="18" name="Imagem 17">
            <a:extLst>
              <a:ext uri="{FF2B5EF4-FFF2-40B4-BE49-F238E27FC236}">
                <a16:creationId xmlns:a16="http://schemas.microsoft.com/office/drawing/2014/main" xmlns="" id="{86BCBB4A-6EB0-4F6A-A15D-D3C57E259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78294">
            <a:off x="6794136" y="5643559"/>
            <a:ext cx="863917" cy="863917"/>
          </a:xfrm>
          <a:prstGeom prst="rect">
            <a:avLst/>
          </a:prstGeom>
        </p:spPr>
      </p:pic>
      <p:pic>
        <p:nvPicPr>
          <p:cNvPr id="15" name="Espaço Reservado para Conteúdo 4">
            <a:extLst>
              <a:ext uri="{FF2B5EF4-FFF2-40B4-BE49-F238E27FC236}">
                <a16:creationId xmlns:a16="http://schemas.microsoft.com/office/drawing/2014/main" xmlns="" id="{E5594B92-3486-4EFF-A9EF-0C9FC6E5B6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45" t="31631" r="20042" b="55028"/>
          <a:stretch/>
        </p:blipFill>
        <p:spPr>
          <a:xfrm>
            <a:off x="6767196" y="4064746"/>
            <a:ext cx="3892990" cy="997527"/>
          </a:xfrm>
          <a:prstGeom prst="rect">
            <a:avLst/>
          </a:prstGeom>
        </p:spPr>
      </p:pic>
      <p:sp>
        <p:nvSpPr>
          <p:cNvPr id="16" name="CaixaDeTexto 15">
            <a:extLst>
              <a:ext uri="{FF2B5EF4-FFF2-40B4-BE49-F238E27FC236}">
                <a16:creationId xmlns:a16="http://schemas.microsoft.com/office/drawing/2014/main" xmlns="" id="{8DABDF57-03B5-4CCF-8B51-2E3275C421F6}"/>
              </a:ext>
            </a:extLst>
          </p:cNvPr>
          <p:cNvSpPr txBox="1"/>
          <p:nvPr/>
        </p:nvSpPr>
        <p:spPr>
          <a:xfrm>
            <a:off x="6692246" y="3603081"/>
            <a:ext cx="2350965" cy="461665"/>
          </a:xfrm>
          <a:prstGeom prst="rect">
            <a:avLst/>
          </a:prstGeom>
          <a:noFill/>
        </p:spPr>
        <p:txBody>
          <a:bodyPr wrap="none" rtlCol="0">
            <a:spAutoFit/>
          </a:bodyPr>
          <a:lstStyle/>
          <a:p>
            <a:r>
              <a:rPr lang="pt-BR" sz="2400" dirty="0"/>
              <a:t>Todos os poderes</a:t>
            </a:r>
          </a:p>
        </p:txBody>
      </p:sp>
      <p:sp>
        <p:nvSpPr>
          <p:cNvPr id="21" name="Retângulo 20">
            <a:extLst>
              <a:ext uri="{FF2B5EF4-FFF2-40B4-BE49-F238E27FC236}">
                <a16:creationId xmlns:a16="http://schemas.microsoft.com/office/drawing/2014/main" xmlns="" id="{94C3062F-63B4-4B8F-AB9B-133B24901832}"/>
              </a:ext>
            </a:extLst>
          </p:cNvPr>
          <p:cNvSpPr/>
          <p:nvPr/>
        </p:nvSpPr>
        <p:spPr>
          <a:xfrm>
            <a:off x="7976104" y="5721606"/>
            <a:ext cx="3989560" cy="74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FF0000"/>
                </a:solidFill>
              </a:rPr>
              <a:t>Exceção: Ministério Público</a:t>
            </a:r>
          </a:p>
        </p:txBody>
      </p:sp>
      <p:sp>
        <p:nvSpPr>
          <p:cNvPr id="22" name="Retângulo 21"/>
          <p:cNvSpPr/>
          <p:nvPr/>
        </p:nvSpPr>
        <p:spPr>
          <a:xfrm>
            <a:off x="6500634" y="1730418"/>
            <a:ext cx="5636676" cy="1754326"/>
          </a:xfrm>
          <a:prstGeom prst="rect">
            <a:avLst/>
          </a:prstGeom>
        </p:spPr>
        <p:txBody>
          <a:bodyPr wrap="square">
            <a:spAutoFit/>
          </a:bodyPr>
          <a:lstStyle/>
          <a:p>
            <a:r>
              <a:rPr lang="pt-BR" dirty="0"/>
              <a:t>Art. 2</a:t>
            </a:r>
            <a:r>
              <a:rPr lang="pt-BR" u="sng" baseline="30000" dirty="0"/>
              <a:t>o</a:t>
            </a:r>
            <a:r>
              <a:rPr lang="pt-BR" dirty="0"/>
              <a:t>  Para os fins desta Lei, consideram-se</a:t>
            </a:r>
            <a:r>
              <a:rPr lang="pt-BR" dirty="0" smtClean="0"/>
              <a:t>:</a:t>
            </a:r>
          </a:p>
          <a:p>
            <a:r>
              <a:rPr lang="pt-BR" dirty="0" smtClean="0"/>
              <a:t>(...)</a:t>
            </a:r>
          </a:p>
          <a:p>
            <a:r>
              <a:rPr lang="pt-BR" dirty="0"/>
              <a:t> III - </a:t>
            </a:r>
            <a:r>
              <a:rPr lang="pt-BR" b="1" dirty="0"/>
              <a:t>administração pública </a:t>
            </a:r>
            <a:r>
              <a:rPr lang="pt-BR" dirty="0"/>
              <a:t>- órgão ou entidade integrante da administração pública de </a:t>
            </a:r>
            <a:r>
              <a:rPr lang="pt-BR" b="1" dirty="0"/>
              <a:t>qualquer dos Poderes da União, dos Estados, do Distrito Federal e dos Municípios, a Advocacia Pública e a Defensoria Pública</a:t>
            </a:r>
            <a:r>
              <a:rPr lang="pt-BR" dirty="0"/>
              <a:t>; </a:t>
            </a:r>
          </a:p>
        </p:txBody>
      </p:sp>
    </p:spTree>
    <p:extLst>
      <p:ext uri="{BB962C8B-B14F-4D97-AF65-F5344CB8AC3E}">
        <p14:creationId xmlns:p14="http://schemas.microsoft.com/office/powerpoint/2010/main" val="22825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7" grpId="0"/>
      <p:bldP spid="16"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tângulo 11"/>
          <p:cNvSpPr/>
          <p:nvPr/>
        </p:nvSpPr>
        <p:spPr>
          <a:xfrm>
            <a:off x="733330" y="892102"/>
            <a:ext cx="11190083" cy="769441"/>
          </a:xfrm>
          <a:prstGeom prst="rect">
            <a:avLst/>
          </a:prstGeom>
        </p:spPr>
        <p:txBody>
          <a:bodyPr wrap="square">
            <a:spAutoFit/>
          </a:bodyPr>
          <a:lstStyle/>
          <a:p>
            <a:pPr algn="ctr"/>
            <a:r>
              <a:rPr lang="pt-BR" sz="4400" dirty="0" smtClean="0">
                <a:solidFill>
                  <a:schemeClr val="bg1"/>
                </a:solidFill>
              </a:rPr>
              <a:t>ATRIBUTOS DE UM GOVERNO TRANSPARENTE</a:t>
            </a:r>
            <a:endParaRPr lang="pt-BR" sz="1600" dirty="0"/>
          </a:p>
        </p:txBody>
      </p:sp>
      <p:graphicFrame>
        <p:nvGraphicFramePr>
          <p:cNvPr id="4" name="Diagrama 3"/>
          <p:cNvGraphicFramePr/>
          <p:nvPr>
            <p:extLst>
              <p:ext uri="{D42A27DB-BD31-4B8C-83A1-F6EECF244321}">
                <p14:modId xmlns:p14="http://schemas.microsoft.com/office/powerpoint/2010/main" val="3357795622"/>
              </p:ext>
            </p:extLst>
          </p:nvPr>
        </p:nvGraphicFramePr>
        <p:xfrm>
          <a:off x="452673" y="1837865"/>
          <a:ext cx="11226297" cy="486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79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CC5CA29-ADBC-441B-9EBB-73849199953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BABFFF3F-E343-4823-8DBA-25362CA986A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29E41F41-1EF3-4FDF-985B-8797B7F555E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06CEF3AF-BBF3-4D86-8387-4135209CDAC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035A672D-A3A8-4B8A-8940-7BB6D931AF6E}"/>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702C0B1-D02A-44F9-BD41-A82907C1DA08}"/>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C7549234-893D-4A94-9EB7-34D7AEAB297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632173C1-A757-469C-9D6A-3F63ED9A2B6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76726" y="653295"/>
            <a:ext cx="12693315" cy="1325563"/>
            <a:chOff x="-276726" y="653295"/>
            <a:chExt cx="12693315" cy="1325563"/>
          </a:xfrm>
        </p:grpSpPr>
        <p:sp>
          <p:nvSpPr>
            <p:cNvPr id="11" name="Retângulo 10"/>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Abrangência –  Prestadores de Serviço</a:t>
              </a:r>
              <a:endParaRPr lang="pt-BR" sz="4600" dirty="0">
                <a:solidFill>
                  <a:schemeClr val="bg1"/>
                </a:solidFill>
                <a:latin typeface="+mn-lt"/>
              </a:endParaRPr>
            </a:p>
          </p:txBody>
        </p:sp>
      </p:grpSp>
      <p:sp>
        <p:nvSpPr>
          <p:cNvPr id="8" name="CaixaDeTexto 7">
            <a:extLst>
              <a:ext uri="{FF2B5EF4-FFF2-40B4-BE49-F238E27FC236}">
                <a16:creationId xmlns:a16="http://schemas.microsoft.com/office/drawing/2014/main" xmlns="" id="{0D7BCD7F-D059-4577-AAFE-69A224F9E7CB}"/>
              </a:ext>
            </a:extLst>
          </p:cNvPr>
          <p:cNvSpPr txBox="1"/>
          <p:nvPr/>
        </p:nvSpPr>
        <p:spPr>
          <a:xfrm>
            <a:off x="6413663" y="2899276"/>
            <a:ext cx="3071097" cy="830997"/>
          </a:xfrm>
          <a:prstGeom prst="rect">
            <a:avLst/>
          </a:prstGeom>
          <a:noFill/>
        </p:spPr>
        <p:txBody>
          <a:bodyPr wrap="none" rtlCol="0">
            <a:spAutoFit/>
          </a:bodyPr>
          <a:lstStyle/>
          <a:p>
            <a:pPr algn="r"/>
            <a:r>
              <a:rPr lang="pt-BR" sz="2400" dirty="0"/>
              <a:t>Prestadores de serviço</a:t>
            </a:r>
          </a:p>
          <a:p>
            <a:pPr algn="r"/>
            <a:r>
              <a:rPr lang="pt-BR" sz="2400" dirty="0"/>
              <a:t>diretos ou indiretos</a:t>
            </a:r>
          </a:p>
        </p:txBody>
      </p:sp>
      <p:sp>
        <p:nvSpPr>
          <p:cNvPr id="13" name="AutoShape 6" descr="Resultado de imagem para services icon">
            <a:extLst>
              <a:ext uri="{FF2B5EF4-FFF2-40B4-BE49-F238E27FC236}">
                <a16:creationId xmlns:a16="http://schemas.microsoft.com/office/drawing/2014/main" xmlns="" id="{354FF422-E1CA-472A-9D16-92E979BA8662}"/>
              </a:ext>
            </a:extLst>
          </p:cNvPr>
          <p:cNvSpPr>
            <a:spLocks noChangeAspect="1" noChangeArrowheads="1"/>
          </p:cNvSpPr>
          <p:nvPr/>
        </p:nvSpPr>
        <p:spPr bwMode="auto">
          <a:xfrm>
            <a:off x="4389746" y="32211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5" name="Imagem 14">
            <a:extLst>
              <a:ext uri="{FF2B5EF4-FFF2-40B4-BE49-F238E27FC236}">
                <a16:creationId xmlns:a16="http://schemas.microsoft.com/office/drawing/2014/main" xmlns="" id="{D8304E28-59A8-471F-A8C2-8FAAC8082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533" y="2554375"/>
            <a:ext cx="1175898" cy="1175898"/>
          </a:xfrm>
          <a:prstGeom prst="rect">
            <a:avLst/>
          </a:prstGeom>
        </p:spPr>
      </p:pic>
      <p:sp>
        <p:nvSpPr>
          <p:cNvPr id="19" name="Retângulo 18"/>
          <p:cNvSpPr/>
          <p:nvPr/>
        </p:nvSpPr>
        <p:spPr>
          <a:xfrm>
            <a:off x="322570" y="2146444"/>
            <a:ext cx="4788569" cy="2031325"/>
          </a:xfrm>
          <a:prstGeom prst="rect">
            <a:avLst/>
          </a:prstGeom>
        </p:spPr>
        <p:txBody>
          <a:bodyPr wrap="square">
            <a:spAutoFit/>
          </a:bodyPr>
          <a:lstStyle/>
          <a:p>
            <a:r>
              <a:rPr lang="pt-BR" dirty="0"/>
              <a:t>Art. 2</a:t>
            </a:r>
            <a:r>
              <a:rPr lang="pt-BR" u="sng" baseline="30000" dirty="0"/>
              <a:t>o</a:t>
            </a:r>
            <a:r>
              <a:rPr lang="pt-BR" dirty="0"/>
              <a:t>  Para os fins desta Lei, consideram-se</a:t>
            </a:r>
            <a:r>
              <a:rPr lang="pt-BR" dirty="0" smtClean="0"/>
              <a:t>:</a:t>
            </a:r>
          </a:p>
          <a:p>
            <a:r>
              <a:rPr lang="pt-BR" dirty="0" smtClean="0"/>
              <a:t>(...)</a:t>
            </a:r>
            <a:endParaRPr lang="pt-BR" dirty="0"/>
          </a:p>
          <a:p>
            <a:r>
              <a:rPr lang="pt-BR" dirty="0" smtClean="0"/>
              <a:t>II </a:t>
            </a:r>
            <a:r>
              <a:rPr lang="pt-BR" dirty="0"/>
              <a:t>- serviço público - </a:t>
            </a:r>
            <a:r>
              <a:rPr lang="pt-BR" b="1" dirty="0"/>
              <a:t>atividade administrativa ou de prestação direta ou indireta de bens ou </a:t>
            </a:r>
            <a:endParaRPr lang="pt-BR" b="1" dirty="0" smtClean="0"/>
          </a:p>
          <a:p>
            <a:r>
              <a:rPr lang="pt-BR" b="1" dirty="0" smtClean="0"/>
              <a:t>serviços </a:t>
            </a:r>
            <a:r>
              <a:rPr lang="pt-BR" dirty="0"/>
              <a:t>à população, exercida por órgão ou </a:t>
            </a:r>
            <a:endParaRPr lang="pt-BR" dirty="0" smtClean="0"/>
          </a:p>
          <a:p>
            <a:r>
              <a:rPr lang="pt-BR" dirty="0" smtClean="0"/>
              <a:t>entidade </a:t>
            </a:r>
            <a:r>
              <a:rPr lang="pt-BR" dirty="0"/>
              <a:t>da administração pública; </a:t>
            </a:r>
            <a:r>
              <a:rPr lang="pt-BR" dirty="0" smtClean="0"/>
              <a:t> </a:t>
            </a:r>
          </a:p>
          <a:p>
            <a:r>
              <a:rPr lang="pt-BR" i="1" dirty="0" smtClean="0"/>
              <a:t>(</a:t>
            </a:r>
            <a:r>
              <a:rPr lang="pt-BR" i="1" dirty="0" smtClean="0">
                <a:solidFill>
                  <a:schemeClr val="accent2">
                    <a:lumMod val="50000"/>
                  </a:schemeClr>
                </a:solidFill>
              </a:rPr>
              <a:t>*) Proposta de regulamentação em andamento</a:t>
            </a:r>
            <a:r>
              <a:rPr lang="pt-BR" i="1" dirty="0" smtClean="0"/>
              <a:t>.</a:t>
            </a:r>
            <a:endParaRPr lang="pt-BR" i="1" dirty="0"/>
          </a:p>
        </p:txBody>
      </p:sp>
      <p:sp>
        <p:nvSpPr>
          <p:cNvPr id="2" name="Retângulo 1"/>
          <p:cNvSpPr/>
          <p:nvPr/>
        </p:nvSpPr>
        <p:spPr>
          <a:xfrm>
            <a:off x="1928387" y="4401441"/>
            <a:ext cx="9121043" cy="1938992"/>
          </a:xfrm>
          <a:prstGeom prst="rect">
            <a:avLst/>
          </a:prstGeom>
          <a:solidFill>
            <a:schemeClr val="accent2">
              <a:lumMod val="60000"/>
              <a:lumOff val="40000"/>
            </a:schemeClr>
          </a:solidFill>
        </p:spPr>
        <p:txBody>
          <a:bodyPr wrap="square">
            <a:spAutoFit/>
          </a:bodyPr>
          <a:lstStyle/>
          <a:p>
            <a:pPr algn="ctr"/>
            <a:r>
              <a:rPr lang="pt-BR" sz="2400" b="1" dirty="0">
                <a:solidFill>
                  <a:schemeClr val="accent2">
                    <a:lumMod val="50000"/>
                  </a:schemeClr>
                </a:solidFill>
              </a:rPr>
              <a:t>Art. 1º</a:t>
            </a:r>
          </a:p>
          <a:p>
            <a:pPr algn="ctr"/>
            <a:r>
              <a:rPr lang="pt-BR" sz="2400" b="1" dirty="0">
                <a:solidFill>
                  <a:schemeClr val="accent2">
                    <a:lumMod val="50000"/>
                  </a:schemeClr>
                </a:solidFill>
              </a:rPr>
              <a:t>§ 3</a:t>
            </a:r>
            <a:r>
              <a:rPr lang="pt-BR" sz="2400" b="1" u="sng" baseline="30000" dirty="0">
                <a:solidFill>
                  <a:schemeClr val="accent2">
                    <a:lumMod val="50000"/>
                  </a:schemeClr>
                </a:solidFill>
              </a:rPr>
              <a:t>o</a:t>
            </a:r>
            <a:r>
              <a:rPr lang="pt-BR" sz="2400" b="1" dirty="0">
                <a:solidFill>
                  <a:schemeClr val="accent2">
                    <a:lumMod val="50000"/>
                  </a:schemeClr>
                </a:solidFill>
              </a:rPr>
              <a:t>  Aplica-se subsidiariamente o disposto nesta Lei aos serviços públicos prestados por particular.</a:t>
            </a:r>
          </a:p>
          <a:p>
            <a:pPr algn="ctr"/>
            <a:endParaRPr lang="pt-BR" sz="2400" b="1" dirty="0">
              <a:solidFill>
                <a:schemeClr val="accent2">
                  <a:lumMod val="50000"/>
                </a:schemeClr>
              </a:solidFill>
            </a:endParaRPr>
          </a:p>
          <a:p>
            <a:pPr algn="ctr"/>
            <a:r>
              <a:rPr lang="pt-BR" sz="2400" b="1" dirty="0">
                <a:solidFill>
                  <a:schemeClr val="accent2">
                    <a:lumMod val="50000"/>
                  </a:schemeClr>
                </a:solidFill>
              </a:rPr>
              <a:t>Exemplos: Terceiro Setor, Concessionários, Permissionários etc.</a:t>
            </a:r>
            <a:endParaRPr lang="es-ES_tradnl" sz="2400" b="1" dirty="0">
              <a:solidFill>
                <a:schemeClr val="accent2">
                  <a:lumMod val="50000"/>
                </a:schemeClr>
              </a:solidFill>
            </a:endParaRPr>
          </a:p>
        </p:txBody>
      </p:sp>
    </p:spTree>
    <p:extLst>
      <p:ext uri="{BB962C8B-B14F-4D97-AF65-F5344CB8AC3E}">
        <p14:creationId xmlns:p14="http://schemas.microsoft.com/office/powerpoint/2010/main" val="139886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4294967295"/>
            <p:extLst>
              <p:ext uri="{D42A27DB-BD31-4B8C-83A1-F6EECF244321}">
                <p14:modId xmlns:p14="http://schemas.microsoft.com/office/powerpoint/2010/main" val="424070553"/>
              </p:ext>
            </p:extLst>
          </p:nvPr>
        </p:nvGraphicFramePr>
        <p:xfrm>
          <a:off x="654217" y="1683598"/>
          <a:ext cx="11210719" cy="471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o 2"/>
          <p:cNvGrpSpPr/>
          <p:nvPr/>
        </p:nvGrpSpPr>
        <p:grpSpPr>
          <a:xfrm>
            <a:off x="-276727" y="653304"/>
            <a:ext cx="12693315" cy="1325563"/>
            <a:chOff x="-276726" y="820881"/>
            <a:chExt cx="12693315" cy="1325563"/>
          </a:xfrm>
        </p:grpSpPr>
        <p:sp>
          <p:nvSpPr>
            <p:cNvPr id="6" name="Retângulo 5"/>
            <p:cNvSpPr/>
            <p:nvPr/>
          </p:nvSpPr>
          <p:spPr>
            <a:xfrm>
              <a:off x="-276726" y="1106905"/>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Título 1">
              <a:extLst/>
            </p:cNvPr>
            <p:cNvSpPr txBox="1">
              <a:spLocks/>
            </p:cNvSpPr>
            <p:nvPr/>
          </p:nvSpPr>
          <p:spPr>
            <a:xfrm>
              <a:off x="595744" y="820881"/>
              <a:ext cx="113276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Indicadores de qualidade de serviço – Art. 4º</a:t>
              </a:r>
              <a:endParaRPr lang="pt-BR" sz="4600" dirty="0">
                <a:solidFill>
                  <a:schemeClr val="bg1"/>
                </a:solidFill>
                <a:latin typeface="+mn-lt"/>
              </a:endParaRPr>
            </a:p>
          </p:txBody>
        </p:sp>
      </p:grpSp>
      <p:sp>
        <p:nvSpPr>
          <p:cNvPr id="2" name="Elipse 1"/>
          <p:cNvSpPr/>
          <p:nvPr/>
        </p:nvSpPr>
        <p:spPr>
          <a:xfrm>
            <a:off x="6069930" y="3864429"/>
            <a:ext cx="3161156" cy="24166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43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Resultado de imagem para deveres imagem">
            <a:extLst>
              <a:ext uri="{FF2B5EF4-FFF2-40B4-BE49-F238E27FC236}">
                <a16:creationId xmlns:a16="http://schemas.microsoft.com/office/drawing/2014/main" xmlns="" id="{5EE490F1-27E3-4AA1-87D4-214B7F2BEBE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2323" y="1920775"/>
            <a:ext cx="968721" cy="793256"/>
          </a:xfrm>
          <a:prstGeom prst="rect">
            <a:avLst/>
          </a:prstGeom>
          <a:noFill/>
          <a:ln>
            <a:noFill/>
          </a:ln>
        </p:spPr>
      </p:pic>
      <p:grpSp>
        <p:nvGrpSpPr>
          <p:cNvPr id="4" name="Grupo 3"/>
          <p:cNvGrpSpPr/>
          <p:nvPr/>
        </p:nvGrpSpPr>
        <p:grpSpPr>
          <a:xfrm>
            <a:off x="-276726" y="594549"/>
            <a:ext cx="12693315" cy="1325563"/>
            <a:chOff x="-276726" y="820881"/>
            <a:chExt cx="12693315" cy="1325563"/>
          </a:xfrm>
        </p:grpSpPr>
        <p:sp>
          <p:nvSpPr>
            <p:cNvPr id="5" name="Retângulo 4"/>
            <p:cNvSpPr/>
            <p:nvPr/>
          </p:nvSpPr>
          <p:spPr>
            <a:xfrm>
              <a:off x="-276726" y="1106905"/>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Título 1">
              <a:extLst/>
            </p:cNvPr>
            <p:cNvSpPr txBox="1">
              <a:spLocks/>
            </p:cNvSpPr>
            <p:nvPr/>
          </p:nvSpPr>
          <p:spPr>
            <a:xfrm>
              <a:off x="226338" y="820881"/>
              <a:ext cx="117966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Direitos e Deveres dos Usuários – Art. 6º e 8º</a:t>
              </a:r>
              <a:endParaRPr lang="pt-BR" sz="4600" dirty="0">
                <a:solidFill>
                  <a:schemeClr val="bg1"/>
                </a:solidFill>
                <a:latin typeface="+mn-lt"/>
              </a:endParaRPr>
            </a:p>
          </p:txBody>
        </p:sp>
      </p:grpSp>
      <p:graphicFrame>
        <p:nvGraphicFramePr>
          <p:cNvPr id="14" name="Diagrama 13"/>
          <p:cNvGraphicFramePr/>
          <p:nvPr>
            <p:extLst>
              <p:ext uri="{D42A27DB-BD31-4B8C-83A1-F6EECF244321}">
                <p14:modId xmlns:p14="http://schemas.microsoft.com/office/powerpoint/2010/main" val="3799535543"/>
              </p:ext>
            </p:extLst>
          </p:nvPr>
        </p:nvGraphicFramePr>
        <p:xfrm>
          <a:off x="-131275" y="1883121"/>
          <a:ext cx="6255945" cy="4680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a 12"/>
          <p:cNvGraphicFramePr/>
          <p:nvPr>
            <p:extLst>
              <p:ext uri="{D42A27DB-BD31-4B8C-83A1-F6EECF244321}">
                <p14:modId xmlns:p14="http://schemas.microsoft.com/office/powerpoint/2010/main" val="3994744862"/>
              </p:ext>
            </p:extLst>
          </p:nvPr>
        </p:nvGraphicFramePr>
        <p:xfrm>
          <a:off x="6654297" y="1833518"/>
          <a:ext cx="5223849" cy="47302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Elipse 1"/>
          <p:cNvSpPr/>
          <p:nvPr/>
        </p:nvSpPr>
        <p:spPr>
          <a:xfrm>
            <a:off x="-276726" y="2971801"/>
            <a:ext cx="6346657" cy="23513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5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76726" y="878527"/>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Título 1">
            <a:extLst/>
          </p:cNvPr>
          <p:cNvSpPr txBox="1">
            <a:spLocks/>
          </p:cNvSpPr>
          <p:nvPr/>
        </p:nvSpPr>
        <p:spPr>
          <a:xfrm>
            <a:off x="595745" y="820882"/>
            <a:ext cx="10515600" cy="8019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Carta de Serviços – Art. 7º </a:t>
            </a:r>
            <a:endParaRPr lang="pt-BR" sz="4600" dirty="0">
              <a:solidFill>
                <a:schemeClr val="bg1"/>
              </a:solidFill>
              <a:latin typeface="+mn-lt"/>
            </a:endParaRPr>
          </a:p>
        </p:txBody>
      </p:sp>
      <p:sp>
        <p:nvSpPr>
          <p:cNvPr id="3" name="Retângulo 2"/>
          <p:cNvSpPr/>
          <p:nvPr/>
        </p:nvSpPr>
        <p:spPr>
          <a:xfrm>
            <a:off x="595745" y="1947268"/>
            <a:ext cx="11268075" cy="4247317"/>
          </a:xfrm>
          <a:prstGeom prst="rect">
            <a:avLst/>
          </a:prstGeom>
        </p:spPr>
        <p:txBody>
          <a:bodyPr wrap="square">
            <a:spAutoFit/>
          </a:bodyPr>
          <a:lstStyle/>
          <a:p>
            <a:r>
              <a:rPr lang="pt-BR" dirty="0"/>
              <a:t>Art. 7</a:t>
            </a:r>
            <a:r>
              <a:rPr lang="pt-BR" u="sng" baseline="30000" dirty="0"/>
              <a:t>o</a:t>
            </a:r>
            <a:r>
              <a:rPr lang="pt-BR" dirty="0"/>
              <a:t>  Os órgãos e entidades abrangidos por esta Lei divulgarão Carta de Serviços ao Usuário. </a:t>
            </a:r>
          </a:p>
          <a:p>
            <a:r>
              <a:rPr lang="pt-BR" dirty="0" smtClean="0"/>
              <a:t>(...) apresentando</a:t>
            </a:r>
            <a:r>
              <a:rPr lang="pt-BR" dirty="0"/>
              <a:t>, no mínimo, </a:t>
            </a:r>
            <a:r>
              <a:rPr lang="pt-BR" b="1" dirty="0"/>
              <a:t>informações relacionadas </a:t>
            </a:r>
            <a:r>
              <a:rPr lang="pt-BR" dirty="0"/>
              <a:t>a: </a:t>
            </a:r>
          </a:p>
          <a:p>
            <a:endParaRPr lang="pt-BR" dirty="0" smtClean="0"/>
          </a:p>
          <a:p>
            <a:pPr lvl="1"/>
            <a:r>
              <a:rPr lang="pt-BR" dirty="0" smtClean="0"/>
              <a:t>VI </a:t>
            </a:r>
            <a:r>
              <a:rPr lang="pt-BR" dirty="0"/>
              <a:t>- </a:t>
            </a:r>
            <a:r>
              <a:rPr lang="pt-BR" b="1" dirty="0"/>
              <a:t>locais e formas para o usuário apresentar eventual </a:t>
            </a:r>
            <a:r>
              <a:rPr lang="pt-BR" b="1" u="sng" dirty="0"/>
              <a:t>manifestação</a:t>
            </a:r>
            <a:r>
              <a:rPr lang="pt-BR" b="1" dirty="0"/>
              <a:t> sobre a prestação do serviço</a:t>
            </a:r>
            <a:r>
              <a:rPr lang="pt-BR" dirty="0"/>
              <a:t>. </a:t>
            </a:r>
          </a:p>
          <a:p>
            <a:endParaRPr lang="pt-BR" dirty="0" smtClean="0"/>
          </a:p>
          <a:p>
            <a:r>
              <a:rPr lang="pt-BR" dirty="0" smtClean="0"/>
              <a:t>§ </a:t>
            </a:r>
            <a:r>
              <a:rPr lang="pt-BR" dirty="0"/>
              <a:t>3</a:t>
            </a:r>
            <a:r>
              <a:rPr lang="pt-BR" u="sng" baseline="30000" dirty="0"/>
              <a:t>o</a:t>
            </a:r>
            <a:r>
              <a:rPr lang="pt-BR" dirty="0"/>
              <a:t>  Além das informações descritas no § 2</a:t>
            </a:r>
            <a:r>
              <a:rPr lang="pt-BR" u="sng" baseline="30000" dirty="0"/>
              <a:t>o</a:t>
            </a:r>
            <a:r>
              <a:rPr lang="pt-BR" dirty="0"/>
              <a:t>, a Carta de Serviços ao Usuário deverá detalhar os </a:t>
            </a:r>
            <a:r>
              <a:rPr lang="pt-BR" b="1" dirty="0"/>
              <a:t>compromissos e padrões de qualidade do atendimento relativos</a:t>
            </a:r>
            <a:r>
              <a:rPr lang="pt-BR" dirty="0"/>
              <a:t>, no mínimo, aos seguintes aspectos: </a:t>
            </a:r>
          </a:p>
          <a:p>
            <a:endParaRPr lang="pt-BR" dirty="0" smtClean="0"/>
          </a:p>
          <a:p>
            <a:pPr lvl="1"/>
            <a:r>
              <a:rPr lang="pt-BR" dirty="0" smtClean="0"/>
              <a:t>(...) </a:t>
            </a:r>
            <a:endParaRPr lang="pt-BR" dirty="0"/>
          </a:p>
          <a:p>
            <a:pPr lvl="1"/>
            <a:r>
              <a:rPr lang="pt-BR" dirty="0"/>
              <a:t>IV - </a:t>
            </a:r>
            <a:r>
              <a:rPr lang="pt-BR" b="1" dirty="0"/>
              <a:t>procedimentos para receber e responder as </a:t>
            </a:r>
            <a:r>
              <a:rPr lang="pt-BR" b="1" u="sng" dirty="0"/>
              <a:t>manifestações</a:t>
            </a:r>
            <a:r>
              <a:rPr lang="pt-BR" b="1" dirty="0"/>
              <a:t> dos usuários</a:t>
            </a:r>
            <a:r>
              <a:rPr lang="pt-BR" dirty="0"/>
              <a:t>; e </a:t>
            </a:r>
          </a:p>
          <a:p>
            <a:pPr lvl="1"/>
            <a:r>
              <a:rPr lang="pt-BR" dirty="0"/>
              <a:t>V - </a:t>
            </a:r>
            <a:r>
              <a:rPr lang="pt-BR" b="1" dirty="0"/>
              <a:t>mecanismos de consulta</a:t>
            </a:r>
            <a:r>
              <a:rPr lang="pt-BR" dirty="0"/>
              <a:t>, por parte dos usuários, acerca do andamento do serviço solicitado e de </a:t>
            </a:r>
            <a:r>
              <a:rPr lang="pt-BR" b="1" u="sng" dirty="0"/>
              <a:t>eventual manifestação</a:t>
            </a:r>
            <a:r>
              <a:rPr lang="pt-BR" dirty="0"/>
              <a:t>. </a:t>
            </a:r>
            <a:endParaRPr lang="pt-BR" dirty="0" smtClean="0"/>
          </a:p>
          <a:p>
            <a:endParaRPr lang="pt-BR" dirty="0"/>
          </a:p>
          <a:p>
            <a:r>
              <a:rPr lang="pt-BR" dirty="0"/>
              <a:t>§ 4o A Carta de Serviços ao Usuário será objeto de </a:t>
            </a:r>
            <a:r>
              <a:rPr lang="pt-BR" b="1" u="sng" dirty="0"/>
              <a:t>atualização periódica </a:t>
            </a:r>
            <a:r>
              <a:rPr lang="pt-BR" dirty="0"/>
              <a:t>e de permanente divulgação mediante </a:t>
            </a:r>
            <a:r>
              <a:rPr lang="pt-BR" b="1" u="sng" dirty="0"/>
              <a:t>publicação em sítio eletrônico do órgão ou entidade</a:t>
            </a:r>
          </a:p>
        </p:txBody>
      </p:sp>
      <p:sp>
        <p:nvSpPr>
          <p:cNvPr id="2" name="Retângulo 1"/>
          <p:cNvSpPr/>
          <p:nvPr/>
        </p:nvSpPr>
        <p:spPr>
          <a:xfrm>
            <a:off x="2295534" y="1947268"/>
            <a:ext cx="7116022" cy="4247317"/>
          </a:xfrm>
          <a:prstGeom prst="rect">
            <a:avLst/>
          </a:prstGeom>
          <a:solidFill>
            <a:schemeClr val="accent2"/>
          </a:solid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Lista de Serviços Prestados </a:t>
            </a:r>
          </a:p>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p>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Compromissos sobre Padrões de Qualidade</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330906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4294967295"/>
            <p:extLst>
              <p:ext uri="{D42A27DB-BD31-4B8C-83A1-F6EECF244321}">
                <p14:modId xmlns:p14="http://schemas.microsoft.com/office/powerpoint/2010/main" val="1053375855"/>
              </p:ext>
            </p:extLst>
          </p:nvPr>
        </p:nvGraphicFramePr>
        <p:xfrm>
          <a:off x="595745" y="2010103"/>
          <a:ext cx="10515600" cy="3936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p:cNvGrpSpPr/>
          <p:nvPr/>
        </p:nvGrpSpPr>
        <p:grpSpPr>
          <a:xfrm>
            <a:off x="2517193" y="1963559"/>
            <a:ext cx="6769397" cy="3067107"/>
            <a:chOff x="2517193" y="1963559"/>
            <a:chExt cx="6769397" cy="3067107"/>
          </a:xfrm>
        </p:grpSpPr>
        <p:pic>
          <p:nvPicPr>
            <p:cNvPr id="6" name="Imagem 5">
              <a:extLst>
                <a:ext uri="{FF2B5EF4-FFF2-40B4-BE49-F238E27FC236}">
                  <a16:creationId xmlns:a16="http://schemas.microsoft.com/office/drawing/2014/main" xmlns="" id="{1E91AE99-CF05-48DD-BDA3-4AB39BF8A07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4825" b="88375" l="10708" r="22829"/>
                      </a14:imgEffect>
                    </a14:imgLayer>
                  </a14:imgProps>
                </a:ext>
                <a:ext uri="{28A0092B-C50C-407E-A947-70E740481C1C}">
                  <a14:useLocalDpi xmlns:a14="http://schemas.microsoft.com/office/drawing/2010/main" val="0"/>
                </a:ext>
              </a:extLst>
            </a:blip>
            <a:srcRect l="9193" t="73131" r="75656" b="9931"/>
            <a:stretch/>
          </p:blipFill>
          <p:spPr>
            <a:xfrm>
              <a:off x="2723277" y="3833850"/>
              <a:ext cx="1039091" cy="1161619"/>
            </a:xfrm>
            <a:prstGeom prst="rect">
              <a:avLst/>
            </a:prstGeom>
          </p:spPr>
        </p:pic>
        <p:pic>
          <p:nvPicPr>
            <p:cNvPr id="9" name="Imagem 8">
              <a:extLst>
                <a:ext uri="{FF2B5EF4-FFF2-40B4-BE49-F238E27FC236}">
                  <a16:creationId xmlns:a16="http://schemas.microsoft.com/office/drawing/2014/main" xmlns="" id="{E1C4F459-F422-4632-A8AC-81765B6FA4B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5697" b="88141" l="24647" r="33536"/>
                      </a14:imgEffect>
                    </a14:imgLayer>
                  </a14:imgProps>
                </a:ext>
                <a:ext uri="{28A0092B-C50C-407E-A947-70E740481C1C}">
                  <a14:useLocalDpi xmlns:a14="http://schemas.microsoft.com/office/drawing/2010/main" val="0"/>
                </a:ext>
              </a:extLst>
            </a:blip>
            <a:srcRect l="23536" t="74141" r="65353" b="10304"/>
            <a:stretch/>
          </p:blipFill>
          <p:spPr>
            <a:xfrm>
              <a:off x="2517193" y="2014792"/>
              <a:ext cx="762001" cy="1066800"/>
            </a:xfrm>
            <a:prstGeom prst="rect">
              <a:avLst/>
            </a:prstGeom>
          </p:spPr>
        </p:pic>
        <p:pic>
          <p:nvPicPr>
            <p:cNvPr id="11" name="Imagem 10">
              <a:extLst>
                <a:ext uri="{FF2B5EF4-FFF2-40B4-BE49-F238E27FC236}">
                  <a16:creationId xmlns:a16="http://schemas.microsoft.com/office/drawing/2014/main" xmlns="" id="{B0DD7555-775C-47B3-B7EA-4296E696014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4990" b="87354" l="36000" r="47475">
                          <a14:foregroundMark x1="46222" y1="79313" x2="46222" y2="79313"/>
                          <a14:foregroundMark x1="46101" y1="79071" x2="46101" y2="79071"/>
                          <a14:foregroundMark x1="46707" y1="78545" x2="46707" y2="78545"/>
                          <a14:foregroundMark x1="46707" y1="78545" x2="46707" y2="78545"/>
                          <a14:foregroundMark x1="46990" y1="79434" x2="46990" y2="79434"/>
                          <a14:foregroundMark x1="46990" y1="79434" x2="46990" y2="79434"/>
                          <a14:foregroundMark x1="47232" y1="80323" x2="47232" y2="80323"/>
                          <a14:foregroundMark x1="47475" y1="80444" x2="47475" y2="80444"/>
                        </a14:backgroundRemoval>
                      </a14:imgEffect>
                    </a14:imgLayer>
                  </a14:imgProps>
                </a:ext>
                <a:ext uri="{28A0092B-C50C-407E-A947-70E740481C1C}">
                  <a14:useLocalDpi xmlns:a14="http://schemas.microsoft.com/office/drawing/2010/main" val="0"/>
                </a:ext>
              </a:extLst>
            </a:blip>
            <a:srcRect l="34646" t="73535" r="51819" b="11111"/>
            <a:stretch/>
          </p:blipFill>
          <p:spPr>
            <a:xfrm>
              <a:off x="5404136" y="1963559"/>
              <a:ext cx="928255" cy="1052946"/>
            </a:xfrm>
            <a:prstGeom prst="rect">
              <a:avLst/>
            </a:prstGeom>
          </p:spPr>
        </p:pic>
        <p:pic>
          <p:nvPicPr>
            <p:cNvPr id="13" name="Imagem 12">
              <a:extLst>
                <a:ext uri="{FF2B5EF4-FFF2-40B4-BE49-F238E27FC236}">
                  <a16:creationId xmlns:a16="http://schemas.microsoft.com/office/drawing/2014/main" xmlns="" id="{981A947A-FEC4-460D-8192-89405216C353}"/>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4788" b="90405" l="60415" r="69967">
                          <a14:foregroundMark x1="62586" y1="77414" x2="62586" y2="77414"/>
                          <a14:foregroundMark x1="62586" y1="77414" x2="62586" y2="77414"/>
                          <a14:foregroundMark x1="61010" y1="77414" x2="61010" y2="77414"/>
                          <a14:foregroundMark x1="61212" y1="77414" x2="61212" y2="77414"/>
                          <a14:foregroundMark x1="61414" y1="77414" x2="61414" y2="77414"/>
                          <a14:foregroundMark x1="68162" y1="76808" x2="68162" y2="76808"/>
                          <a14:foregroundMark x1="68162" y1="76808" x2="68162" y2="76808"/>
                          <a14:foregroundMark x1="68970" y1="77010" x2="68970" y2="77010"/>
                          <a14:foregroundMark x1="68970" y1="77010" x2="68970" y2="77010"/>
                          <a14:foregroundMark x1="68970" y1="76808" x2="68970" y2="76808"/>
                        </a14:backgroundRemoval>
                      </a14:imgEffect>
                    </a14:imgLayer>
                  </a14:imgProps>
                </a:ext>
                <a:ext uri="{28A0092B-C50C-407E-A947-70E740481C1C}">
                  <a14:useLocalDpi xmlns:a14="http://schemas.microsoft.com/office/drawing/2010/main" val="0"/>
                </a:ext>
              </a:extLst>
            </a:blip>
            <a:srcRect l="59221" t="72836" r="28839" b="7643"/>
            <a:stretch/>
          </p:blipFill>
          <p:spPr>
            <a:xfrm>
              <a:off x="8467724" y="2010103"/>
              <a:ext cx="818866" cy="1338758"/>
            </a:xfrm>
            <a:prstGeom prst="rect">
              <a:avLst/>
            </a:prstGeom>
          </p:spPr>
        </p:pic>
        <p:pic>
          <p:nvPicPr>
            <p:cNvPr id="14" name="Imagem 13">
              <a:extLst>
                <a:ext uri="{FF2B5EF4-FFF2-40B4-BE49-F238E27FC236}">
                  <a16:creationId xmlns:a16="http://schemas.microsoft.com/office/drawing/2014/main" xmlns="" id="{62AB5C6E-783F-44A0-8235-3ADEE06EF714}"/>
                </a:ext>
              </a:extLst>
            </p:cNvPr>
            <p:cNvPicPr>
              <a:picLocks noChangeAspect="1"/>
            </p:cNvPicPr>
            <p:nvPr/>
          </p:nvPicPr>
          <p:blipFill rotWithShape="1">
            <a:blip r:embed="rId16" cstate="print">
              <a:extLst>
                <a:ext uri="{BEBA8EAE-BF5A-486C-A8C5-ECC9F3942E4B}">
                  <a14:imgProps xmlns:a14="http://schemas.microsoft.com/office/drawing/2010/main">
                    <a14:imgLayer r:embed="rId9">
                      <a14:imgEffect>
                        <a14:backgroundRemoval t="75515" b="88485" l="71960" r="85697">
                          <a14:foregroundMark x1="71960" y1="81818" x2="71960" y2="81818"/>
                          <a14:foregroundMark x1="80929" y1="80606" x2="80929" y2="80606"/>
                          <a14:foregroundMark x1="82303" y1="80000" x2="82303" y2="80000"/>
                          <a14:foregroundMark x1="82303" y1="80404" x2="82303" y2="80404"/>
                          <a14:foregroundMark x1="82303" y1="81616" x2="82303" y2="81616"/>
                          <a14:foregroundMark x1="82505" y1="81616" x2="82505" y2="81616"/>
                        </a14:backgroundRemoval>
                      </a14:imgEffect>
                    </a14:imgLayer>
                  </a14:imgProps>
                </a:ext>
                <a:ext uri="{28A0092B-C50C-407E-A947-70E740481C1C}">
                  <a14:useLocalDpi xmlns:a14="http://schemas.microsoft.com/office/drawing/2010/main" val="0"/>
                </a:ext>
              </a:extLst>
            </a:blip>
            <a:srcRect l="70763" t="73934" r="12637" b="9855"/>
            <a:stretch/>
          </p:blipFill>
          <p:spPr>
            <a:xfrm>
              <a:off x="7898499" y="3918923"/>
              <a:ext cx="1138450" cy="1111743"/>
            </a:xfrm>
            <a:prstGeom prst="rect">
              <a:avLst/>
            </a:prstGeom>
          </p:spPr>
        </p:pic>
        <p:pic>
          <p:nvPicPr>
            <p:cNvPr id="15" name="Imagem 14">
              <a:extLst>
                <a:ext uri="{FF2B5EF4-FFF2-40B4-BE49-F238E27FC236}">
                  <a16:creationId xmlns:a16="http://schemas.microsoft.com/office/drawing/2014/main" xmlns="" id="{E4E72828-A4FD-4D09-B310-D0B3382169BA}"/>
                </a:ext>
              </a:extLst>
            </p:cNvPr>
            <p:cNvPicPr>
              <a:picLocks noChangeAspect="1"/>
            </p:cNvPicPr>
            <p:nvPr/>
          </p:nvPicPr>
          <p:blipFill rotWithShape="1">
            <a:blip r:embed="rId17" cstate="print">
              <a:extLst>
                <a:ext uri="{BEBA8EAE-BF5A-486C-A8C5-ECC9F3942E4B}">
                  <a14:imgProps xmlns:a14="http://schemas.microsoft.com/office/drawing/2010/main">
                    <a14:imgLayer r:embed="rId9">
                      <a14:imgEffect>
                        <a14:backgroundRemoval t="75515" b="88485" l="48848" r="58343">
                          <a14:foregroundMark x1="48848" y1="83071" x2="48848" y2="83071"/>
                        </a14:backgroundRemoval>
                      </a14:imgEffect>
                    </a14:imgLayer>
                  </a14:imgProps>
                </a:ext>
                <a:ext uri="{28A0092B-C50C-407E-A947-70E740481C1C}">
                  <a14:useLocalDpi xmlns:a14="http://schemas.microsoft.com/office/drawing/2010/main" val="0"/>
                </a:ext>
              </a:extLst>
            </a:blip>
            <a:srcRect l="48081" t="73934" r="40484" b="9855"/>
            <a:stretch/>
          </p:blipFill>
          <p:spPr>
            <a:xfrm>
              <a:off x="6387807" y="3908665"/>
              <a:ext cx="784232" cy="1111743"/>
            </a:xfrm>
            <a:prstGeom prst="rect">
              <a:avLst/>
            </a:prstGeom>
          </p:spPr>
        </p:pic>
      </p:grpSp>
      <p:grpSp>
        <p:nvGrpSpPr>
          <p:cNvPr id="5" name="Grupo 4"/>
          <p:cNvGrpSpPr/>
          <p:nvPr/>
        </p:nvGrpSpPr>
        <p:grpSpPr>
          <a:xfrm>
            <a:off x="-276726" y="820882"/>
            <a:ext cx="12693315" cy="790636"/>
            <a:chOff x="-276726" y="820882"/>
            <a:chExt cx="12693315" cy="790636"/>
          </a:xfrm>
        </p:grpSpPr>
        <p:sp>
          <p:nvSpPr>
            <p:cNvPr id="10" name="Retângulo 9"/>
            <p:cNvSpPr/>
            <p:nvPr/>
          </p:nvSpPr>
          <p:spPr>
            <a:xfrm>
              <a:off x="-276726" y="862474"/>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Título 1">
              <a:extLst/>
            </p:cNvPr>
            <p:cNvSpPr txBox="1">
              <a:spLocks/>
            </p:cNvSpPr>
            <p:nvPr/>
          </p:nvSpPr>
          <p:spPr>
            <a:xfrm>
              <a:off x="595745" y="820882"/>
              <a:ext cx="10515600" cy="790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solidFill>
                    <a:schemeClr val="bg1"/>
                  </a:solidFill>
                  <a:latin typeface="+mn-lt"/>
                </a:rPr>
                <a:t>Manifestações e Ouvidoria – Cap. III e IV</a:t>
              </a:r>
              <a:endParaRPr lang="pt-BR" dirty="0">
                <a:solidFill>
                  <a:schemeClr val="bg1"/>
                </a:solidFill>
                <a:latin typeface="+mn-lt"/>
              </a:endParaRPr>
            </a:p>
          </p:txBody>
        </p:sp>
      </p:grpSp>
    </p:spTree>
    <p:extLst>
      <p:ext uri="{BB962C8B-B14F-4D97-AF65-F5344CB8AC3E}">
        <p14:creationId xmlns:p14="http://schemas.microsoft.com/office/powerpoint/2010/main" val="239952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39" y="977774"/>
            <a:ext cx="11856640" cy="5767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6267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897680954"/>
              </p:ext>
            </p:extLst>
          </p:nvPr>
        </p:nvGraphicFramePr>
        <p:xfrm>
          <a:off x="-280664" y="1999360"/>
          <a:ext cx="9476417" cy="4593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ângulo 2"/>
          <p:cNvSpPr/>
          <p:nvPr/>
        </p:nvSpPr>
        <p:spPr>
          <a:xfrm>
            <a:off x="8573631" y="1950664"/>
            <a:ext cx="3278431" cy="5109091"/>
          </a:xfrm>
          <a:prstGeom prst="rect">
            <a:avLst/>
          </a:prstGeom>
        </p:spPr>
        <p:txBody>
          <a:bodyPr wrap="square">
            <a:spAutoFit/>
          </a:bodyPr>
          <a:lstStyle/>
          <a:p>
            <a:pPr algn="ctr"/>
            <a:r>
              <a:rPr lang="pt-BR" sz="2800" b="1" dirty="0" smtClean="0"/>
              <a:t>Responsável:</a:t>
            </a:r>
          </a:p>
          <a:p>
            <a:pPr algn="ctr"/>
            <a:r>
              <a:rPr lang="pt-BR" sz="2800" b="1" dirty="0" smtClean="0">
                <a:solidFill>
                  <a:srgbClr val="0070C0"/>
                </a:solidFill>
              </a:rPr>
              <a:t>Ouvidoria</a:t>
            </a:r>
          </a:p>
          <a:p>
            <a:pPr algn="ctr"/>
            <a:endParaRPr lang="pt-BR" sz="2800" b="1" dirty="0"/>
          </a:p>
          <a:p>
            <a:pPr algn="ctr"/>
            <a:r>
              <a:rPr lang="pt-BR" sz="2800" b="1" dirty="0" smtClean="0"/>
              <a:t>Periodicidade: </a:t>
            </a:r>
          </a:p>
          <a:p>
            <a:pPr algn="ctr"/>
            <a:r>
              <a:rPr lang="pt-BR" sz="2800" b="1" dirty="0" smtClean="0">
                <a:solidFill>
                  <a:srgbClr val="FF0000"/>
                </a:solidFill>
              </a:rPr>
              <a:t>Anual</a:t>
            </a:r>
          </a:p>
          <a:p>
            <a:pPr algn="ctr"/>
            <a:endParaRPr lang="pt-BR" sz="2800" b="1" dirty="0" smtClean="0"/>
          </a:p>
          <a:p>
            <a:pPr algn="ctr"/>
            <a:r>
              <a:rPr lang="pt-BR" sz="2800" b="1" dirty="0" smtClean="0"/>
              <a:t>Destinatário: </a:t>
            </a:r>
            <a:r>
              <a:rPr lang="pt-BR" sz="2800" b="1" dirty="0" smtClean="0">
                <a:solidFill>
                  <a:srgbClr val="00B050"/>
                </a:solidFill>
              </a:rPr>
              <a:t>Autoridade Máxima</a:t>
            </a:r>
          </a:p>
          <a:p>
            <a:pPr algn="ctr"/>
            <a:endParaRPr lang="pt-BR" sz="2800" b="1" dirty="0" smtClean="0"/>
          </a:p>
          <a:p>
            <a:pPr algn="ctr"/>
            <a:r>
              <a:rPr lang="pt-BR" sz="2800" b="1" dirty="0" smtClean="0"/>
              <a:t>Publicidade: </a:t>
            </a:r>
            <a:r>
              <a:rPr lang="pt-BR" sz="2800" b="1" dirty="0" smtClean="0">
                <a:solidFill>
                  <a:schemeClr val="accent2">
                    <a:lumMod val="75000"/>
                  </a:schemeClr>
                </a:solidFill>
              </a:rPr>
              <a:t>Internet</a:t>
            </a:r>
            <a:endParaRPr lang="pt-BR" sz="2800" b="1" dirty="0">
              <a:solidFill>
                <a:schemeClr val="accent2">
                  <a:lumMod val="75000"/>
                </a:schemeClr>
              </a:solidFill>
            </a:endParaRPr>
          </a:p>
          <a:p>
            <a:endParaRPr lang="pt-BR" dirty="0"/>
          </a:p>
        </p:txBody>
      </p:sp>
      <p:pic>
        <p:nvPicPr>
          <p:cNvPr id="1026" name="Picture 2" descr="Resultado de imagem para relatorio de gesta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5584" y="3427992"/>
            <a:ext cx="2126486" cy="17143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276726" y="816108"/>
            <a:ext cx="12693315" cy="790636"/>
            <a:chOff x="-276726" y="820882"/>
            <a:chExt cx="12693315" cy="790636"/>
          </a:xfrm>
        </p:grpSpPr>
        <p:sp>
          <p:nvSpPr>
            <p:cNvPr id="12" name="Retângulo 11"/>
            <p:cNvSpPr/>
            <p:nvPr/>
          </p:nvSpPr>
          <p:spPr>
            <a:xfrm>
              <a:off x="-276726" y="862474"/>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 name="Título 1">
              <a:extLst/>
            </p:cNvPr>
            <p:cNvSpPr txBox="1">
              <a:spLocks/>
            </p:cNvSpPr>
            <p:nvPr/>
          </p:nvSpPr>
          <p:spPr>
            <a:xfrm>
              <a:off x="595745" y="820882"/>
              <a:ext cx="10515600" cy="790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solidFill>
                    <a:schemeClr val="bg1"/>
                  </a:solidFill>
                  <a:latin typeface="+mn-lt"/>
                </a:rPr>
                <a:t>Relatório de Gestão – </a:t>
              </a:r>
              <a:r>
                <a:rPr lang="pt-BR" dirty="0" err="1" smtClean="0">
                  <a:solidFill>
                    <a:schemeClr val="bg1"/>
                  </a:solidFill>
                  <a:latin typeface="+mn-lt"/>
                </a:rPr>
                <a:t>Arts</a:t>
              </a:r>
              <a:r>
                <a:rPr lang="pt-BR" dirty="0" smtClean="0">
                  <a:solidFill>
                    <a:schemeClr val="bg1"/>
                  </a:solidFill>
                  <a:latin typeface="+mn-lt"/>
                </a:rPr>
                <a:t>. 14 e 15</a:t>
              </a:r>
              <a:endParaRPr lang="pt-BR" dirty="0">
                <a:solidFill>
                  <a:schemeClr val="bg1"/>
                </a:solidFill>
                <a:latin typeface="+mn-lt"/>
              </a:endParaRPr>
            </a:p>
          </p:txBody>
        </p:sp>
      </p:grpSp>
    </p:spTree>
    <p:extLst>
      <p:ext uri="{BB962C8B-B14F-4D97-AF65-F5344CB8AC3E}">
        <p14:creationId xmlns:p14="http://schemas.microsoft.com/office/powerpoint/2010/main" val="4233557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arn(inVertic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arn(inVertical)">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xmlns="" id="{333486C8-E3F9-42B9-9F4B-0C7ADC31A554}"/>
              </a:ext>
            </a:extLst>
          </p:cNvPr>
          <p:cNvSpPr txBox="1"/>
          <p:nvPr/>
        </p:nvSpPr>
        <p:spPr>
          <a:xfrm>
            <a:off x="239349" y="1760693"/>
            <a:ext cx="11521280" cy="2400657"/>
          </a:xfrm>
          <a:prstGeom prst="rect">
            <a:avLst/>
          </a:prstGeom>
          <a:noFill/>
        </p:spPr>
        <p:txBody>
          <a:bodyPr wrap="square" rtlCol="0">
            <a:spAutoFit/>
          </a:bodyPr>
          <a:lstStyle/>
          <a:p>
            <a:pPr algn="just"/>
            <a:r>
              <a:rPr lang="pt-BR" sz="2200" dirty="0">
                <a:latin typeface="+mn-lt"/>
              </a:rPr>
              <a:t>Organiza e apresenta informações sobre grande quantidade de manifestações que a Administração Pública federal recebe diariamente por meio do </a:t>
            </a:r>
            <a:r>
              <a:rPr lang="pt-BR" sz="2200" b="1" dirty="0">
                <a:solidFill>
                  <a:schemeClr val="accent2">
                    <a:lumMod val="75000"/>
                  </a:schemeClr>
                </a:solidFill>
                <a:latin typeface="+mn-lt"/>
              </a:rPr>
              <a:t>e-Ouv</a:t>
            </a:r>
            <a:r>
              <a:rPr lang="pt-BR" sz="2200" dirty="0">
                <a:solidFill>
                  <a:schemeClr val="accent2">
                    <a:lumMod val="75000"/>
                  </a:schemeClr>
                </a:solidFill>
                <a:latin typeface="+mn-lt"/>
              </a:rPr>
              <a:t> </a:t>
            </a:r>
            <a:r>
              <a:rPr lang="pt-BR" sz="2200" dirty="0">
                <a:latin typeface="+mn-lt"/>
              </a:rPr>
              <a:t>e por </a:t>
            </a:r>
            <a:r>
              <a:rPr lang="pt-BR" sz="2200" b="1" dirty="0">
                <a:solidFill>
                  <a:schemeClr val="accent2">
                    <a:lumMod val="75000"/>
                  </a:schemeClr>
                </a:solidFill>
                <a:latin typeface="+mn-lt"/>
              </a:rPr>
              <a:t>remessa de dados </a:t>
            </a:r>
            <a:r>
              <a:rPr lang="pt-BR" sz="2200" dirty="0">
                <a:latin typeface="+mn-lt"/>
              </a:rPr>
              <a:t>(Portaria n. 3.681/2016).</a:t>
            </a:r>
          </a:p>
          <a:p>
            <a:pPr algn="just"/>
            <a:endParaRPr lang="pt-BR" sz="2200" dirty="0">
              <a:latin typeface="+mn-lt"/>
            </a:endParaRPr>
          </a:p>
          <a:p>
            <a:pPr algn="just"/>
            <a:r>
              <a:rPr lang="pt-BR" sz="2200" dirty="0">
                <a:latin typeface="+mn-lt"/>
              </a:rPr>
              <a:t>A existência de um sistema informatizado para recebimento e tratamento de manifestações de ouvidoria viabiliza a existência da ferramenta.</a:t>
            </a:r>
          </a:p>
          <a:p>
            <a:endParaRPr lang="pt-BR" dirty="0"/>
          </a:p>
        </p:txBody>
      </p:sp>
      <p:pic>
        <p:nvPicPr>
          <p:cNvPr id="4" name="Imagem 3">
            <a:extLst>
              <a:ext uri="{FF2B5EF4-FFF2-40B4-BE49-F238E27FC236}">
                <a16:creationId xmlns:a16="http://schemas.microsoft.com/office/drawing/2014/main" xmlns="" id="{A8A9BCDF-55DE-4027-832D-990A58B86A9C}"/>
              </a:ext>
            </a:extLst>
          </p:cNvPr>
          <p:cNvPicPr>
            <a:picLocks noChangeAspect="1"/>
          </p:cNvPicPr>
          <p:nvPr/>
        </p:nvPicPr>
        <p:blipFill>
          <a:blip r:embed="rId3" cstate="print"/>
          <a:stretch>
            <a:fillRect/>
          </a:stretch>
        </p:blipFill>
        <p:spPr>
          <a:xfrm>
            <a:off x="2732723" y="3911096"/>
            <a:ext cx="7202032" cy="2758955"/>
          </a:xfrm>
          <a:prstGeom prst="rect">
            <a:avLst/>
          </a:prstGeom>
          <a:ln>
            <a:solidFill>
              <a:schemeClr val="tx2"/>
            </a:solidFill>
          </a:ln>
        </p:spPr>
      </p:pic>
      <p:grpSp>
        <p:nvGrpSpPr>
          <p:cNvPr id="5" name="Grupo 4"/>
          <p:cNvGrpSpPr/>
          <p:nvPr/>
        </p:nvGrpSpPr>
        <p:grpSpPr>
          <a:xfrm>
            <a:off x="-276726" y="816108"/>
            <a:ext cx="12693315" cy="790636"/>
            <a:chOff x="-276726" y="820882"/>
            <a:chExt cx="12693315" cy="790636"/>
          </a:xfrm>
        </p:grpSpPr>
        <p:sp>
          <p:nvSpPr>
            <p:cNvPr id="6" name="Retângulo 5"/>
            <p:cNvSpPr/>
            <p:nvPr/>
          </p:nvSpPr>
          <p:spPr>
            <a:xfrm>
              <a:off x="-276726" y="862474"/>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Título 1">
              <a:extLst/>
            </p:cNvPr>
            <p:cNvSpPr txBox="1">
              <a:spLocks/>
            </p:cNvSpPr>
            <p:nvPr/>
          </p:nvSpPr>
          <p:spPr>
            <a:xfrm>
              <a:off x="595745" y="820882"/>
              <a:ext cx="10515600" cy="790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solidFill>
                    <a:schemeClr val="bg1"/>
                  </a:solidFill>
                  <a:latin typeface="+mn-lt"/>
                </a:rPr>
                <a:t>Sala de Ouvidorias OGU</a:t>
              </a:r>
              <a:endParaRPr lang="pt-BR" dirty="0">
                <a:solidFill>
                  <a:schemeClr val="bg1"/>
                </a:solidFill>
                <a:latin typeface="+mn-lt"/>
              </a:endParaRPr>
            </a:p>
          </p:txBody>
        </p:sp>
      </p:grpSp>
    </p:spTree>
    <p:extLst>
      <p:ext uri="{BB962C8B-B14F-4D97-AF65-F5344CB8AC3E}">
        <p14:creationId xmlns:p14="http://schemas.microsoft.com/office/powerpoint/2010/main" val="78036512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sca 13"/>
          <p:cNvSpPr/>
          <p:nvPr/>
        </p:nvSpPr>
        <p:spPr>
          <a:xfrm rot="21162069">
            <a:off x="3611741" y="2192828"/>
            <a:ext cx="5103155" cy="3915410"/>
          </a:xfrm>
          <a:prstGeom prst="donut">
            <a:avLst>
              <a:gd name="adj" fmla="val 4649"/>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Elipse 3">
            <a:extLst>
              <a:ext uri="{FF2B5EF4-FFF2-40B4-BE49-F238E27FC236}">
                <a16:creationId xmlns:a16="http://schemas.microsoft.com/office/drawing/2014/main" xmlns="" id="{9690EFC8-C8A5-488F-A106-C22F3934DBE0}"/>
              </a:ext>
            </a:extLst>
          </p:cNvPr>
          <p:cNvSpPr/>
          <p:nvPr/>
        </p:nvSpPr>
        <p:spPr>
          <a:xfrm>
            <a:off x="2308774" y="2524771"/>
            <a:ext cx="2314682" cy="177491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Satisfação</a:t>
            </a:r>
            <a:r>
              <a:rPr lang="pt-BR" dirty="0"/>
              <a:t> do usuário</a:t>
            </a:r>
            <a:endParaRPr lang="pt-BR" b="1" dirty="0"/>
          </a:p>
        </p:txBody>
      </p:sp>
      <p:sp>
        <p:nvSpPr>
          <p:cNvPr id="5" name="Elipse 4">
            <a:extLst>
              <a:ext uri="{FF2B5EF4-FFF2-40B4-BE49-F238E27FC236}">
                <a16:creationId xmlns:a16="http://schemas.microsoft.com/office/drawing/2014/main" xmlns="" id="{A2C99E57-9FFA-4952-81D7-6D21F246112C}"/>
              </a:ext>
            </a:extLst>
          </p:cNvPr>
          <p:cNvSpPr/>
          <p:nvPr/>
        </p:nvSpPr>
        <p:spPr>
          <a:xfrm>
            <a:off x="3079093" y="4834767"/>
            <a:ext cx="2364451" cy="183815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Medidas adotadas</a:t>
            </a:r>
            <a:r>
              <a:rPr lang="pt-BR" dirty="0"/>
              <a:t> pela administração pública</a:t>
            </a:r>
            <a:endParaRPr lang="pt-BR" b="1" dirty="0"/>
          </a:p>
        </p:txBody>
      </p:sp>
      <p:sp>
        <p:nvSpPr>
          <p:cNvPr id="6" name="Elipse 5">
            <a:extLst>
              <a:ext uri="{FF2B5EF4-FFF2-40B4-BE49-F238E27FC236}">
                <a16:creationId xmlns:a16="http://schemas.microsoft.com/office/drawing/2014/main" xmlns="" id="{69EB3B1A-8A65-4C2D-BD37-A25A7BF7F489}"/>
              </a:ext>
            </a:extLst>
          </p:cNvPr>
          <p:cNvSpPr/>
          <p:nvPr/>
        </p:nvSpPr>
        <p:spPr>
          <a:xfrm>
            <a:off x="4906978" y="1674587"/>
            <a:ext cx="2512679" cy="183815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Qualidade do atendimento </a:t>
            </a:r>
            <a:r>
              <a:rPr lang="pt-BR" dirty="0"/>
              <a:t>prestado</a:t>
            </a:r>
            <a:endParaRPr lang="pt-BR" b="1" dirty="0"/>
          </a:p>
        </p:txBody>
      </p:sp>
      <p:sp>
        <p:nvSpPr>
          <p:cNvPr id="7" name="Elipse 6">
            <a:extLst>
              <a:ext uri="{FF2B5EF4-FFF2-40B4-BE49-F238E27FC236}">
                <a16:creationId xmlns:a16="http://schemas.microsoft.com/office/drawing/2014/main" xmlns="" id="{0F73EC21-906E-4500-9DAA-7804C8F03064}"/>
              </a:ext>
            </a:extLst>
          </p:cNvPr>
          <p:cNvSpPr/>
          <p:nvPr/>
        </p:nvSpPr>
        <p:spPr>
          <a:xfrm>
            <a:off x="7769649" y="2682042"/>
            <a:ext cx="2336882" cy="16257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Cumprimento dos compromissos e prazos</a:t>
            </a:r>
          </a:p>
        </p:txBody>
      </p:sp>
      <p:sp>
        <p:nvSpPr>
          <p:cNvPr id="9" name="Elipse 8">
            <a:extLst>
              <a:ext uri="{FF2B5EF4-FFF2-40B4-BE49-F238E27FC236}">
                <a16:creationId xmlns:a16="http://schemas.microsoft.com/office/drawing/2014/main" xmlns="" id="{F64615A0-172D-411B-80C7-69708627AA28}"/>
              </a:ext>
            </a:extLst>
          </p:cNvPr>
          <p:cNvSpPr/>
          <p:nvPr/>
        </p:nvSpPr>
        <p:spPr>
          <a:xfrm>
            <a:off x="6596361" y="5088122"/>
            <a:ext cx="2346576" cy="158480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Quantidade de manifestações</a:t>
            </a:r>
          </a:p>
        </p:txBody>
      </p:sp>
      <p:grpSp>
        <p:nvGrpSpPr>
          <p:cNvPr id="10" name="Grupo 9"/>
          <p:cNvGrpSpPr/>
          <p:nvPr/>
        </p:nvGrpSpPr>
        <p:grpSpPr>
          <a:xfrm>
            <a:off x="-276726" y="816108"/>
            <a:ext cx="12693315" cy="790636"/>
            <a:chOff x="-276726" y="820882"/>
            <a:chExt cx="12693315" cy="790636"/>
          </a:xfrm>
        </p:grpSpPr>
        <p:sp>
          <p:nvSpPr>
            <p:cNvPr id="11" name="Retângulo 10"/>
            <p:cNvSpPr/>
            <p:nvPr/>
          </p:nvSpPr>
          <p:spPr>
            <a:xfrm>
              <a:off x="-276726" y="862474"/>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Título 1">
              <a:extLst/>
            </p:cNvPr>
            <p:cNvSpPr txBox="1">
              <a:spLocks/>
            </p:cNvSpPr>
            <p:nvPr/>
          </p:nvSpPr>
          <p:spPr>
            <a:xfrm>
              <a:off x="595745" y="820882"/>
              <a:ext cx="10515600" cy="790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solidFill>
                    <a:schemeClr val="bg1"/>
                  </a:solidFill>
                  <a:latin typeface="+mn-lt"/>
                </a:rPr>
                <a:t>Avaliação Continuada – Art. 23</a:t>
              </a:r>
              <a:endParaRPr lang="pt-BR" dirty="0">
                <a:solidFill>
                  <a:schemeClr val="bg1"/>
                </a:solidFill>
                <a:latin typeface="+mn-lt"/>
              </a:endParaRPr>
            </a:p>
          </p:txBody>
        </p:sp>
      </p:grpSp>
      <p:sp>
        <p:nvSpPr>
          <p:cNvPr id="13" name="Fluxograma: Processo alternativo 12">
            <a:extLst>
              <a:ext uri="{FF2B5EF4-FFF2-40B4-BE49-F238E27FC236}">
                <a16:creationId xmlns:a16="http://schemas.microsoft.com/office/drawing/2014/main" xmlns="" id="{69EB3B1A-8A65-4C2D-BD37-A25A7BF7F489}"/>
              </a:ext>
            </a:extLst>
          </p:cNvPr>
          <p:cNvSpPr/>
          <p:nvPr/>
        </p:nvSpPr>
        <p:spPr>
          <a:xfrm>
            <a:off x="5385608" y="3812544"/>
            <a:ext cx="1493821" cy="127557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t>Avaliação Contínua</a:t>
            </a:r>
            <a:endParaRPr lang="pt-BR" b="1" dirty="0"/>
          </a:p>
        </p:txBody>
      </p:sp>
    </p:spTree>
    <p:extLst>
      <p:ext uri="{BB962C8B-B14F-4D97-AF65-F5344CB8AC3E}">
        <p14:creationId xmlns:p14="http://schemas.microsoft.com/office/powerpoint/2010/main" val="3355013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276726" y="816108"/>
            <a:ext cx="12693315" cy="790636"/>
            <a:chOff x="-276726" y="820882"/>
            <a:chExt cx="12693315" cy="790636"/>
          </a:xfrm>
        </p:grpSpPr>
        <p:sp>
          <p:nvSpPr>
            <p:cNvPr id="11" name="Retângulo 10"/>
            <p:cNvSpPr/>
            <p:nvPr/>
          </p:nvSpPr>
          <p:spPr>
            <a:xfrm>
              <a:off x="-276726" y="862474"/>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Título 1">
              <a:extLst/>
            </p:cNvPr>
            <p:cNvSpPr txBox="1">
              <a:spLocks/>
            </p:cNvSpPr>
            <p:nvPr/>
          </p:nvSpPr>
          <p:spPr>
            <a:xfrm>
              <a:off x="595745" y="820882"/>
              <a:ext cx="10515600" cy="790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solidFill>
                    <a:schemeClr val="bg1"/>
                  </a:solidFill>
                  <a:latin typeface="+mn-lt"/>
                </a:rPr>
                <a:t>Pesquisa de Satisfação – Art. 23</a:t>
              </a:r>
              <a:endParaRPr lang="pt-BR" dirty="0">
                <a:solidFill>
                  <a:schemeClr val="bg1"/>
                </a:solidFill>
                <a:latin typeface="+mn-lt"/>
              </a:endParaRPr>
            </a:p>
          </p:txBody>
        </p:sp>
      </p:grpSp>
      <p:pic>
        <p:nvPicPr>
          <p:cNvPr id="10242" name="Picture 2" descr="Resultado de imagem para pesquisa de satisfaÃ§Ã£o e-ou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45" y="1795688"/>
            <a:ext cx="7362251" cy="4849556"/>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p:cNvSpPr/>
          <p:nvPr/>
        </p:nvSpPr>
        <p:spPr>
          <a:xfrm>
            <a:off x="8573631" y="1780238"/>
            <a:ext cx="3278431" cy="5109091"/>
          </a:xfrm>
          <a:prstGeom prst="rect">
            <a:avLst/>
          </a:prstGeom>
        </p:spPr>
        <p:txBody>
          <a:bodyPr wrap="square">
            <a:spAutoFit/>
          </a:bodyPr>
          <a:lstStyle/>
          <a:p>
            <a:pPr algn="ctr"/>
            <a:r>
              <a:rPr lang="pt-BR" sz="2800" b="1" dirty="0" smtClean="0"/>
              <a:t>Periodicidade: </a:t>
            </a:r>
          </a:p>
          <a:p>
            <a:pPr algn="ctr"/>
            <a:r>
              <a:rPr lang="pt-BR" sz="2800" b="1" dirty="0" smtClean="0">
                <a:solidFill>
                  <a:srgbClr val="FF0000"/>
                </a:solidFill>
              </a:rPr>
              <a:t>Anual</a:t>
            </a:r>
          </a:p>
          <a:p>
            <a:pPr algn="ctr"/>
            <a:endParaRPr lang="pt-BR" sz="2800" b="1" dirty="0" smtClean="0"/>
          </a:p>
          <a:p>
            <a:pPr algn="ctr"/>
            <a:r>
              <a:rPr lang="pt-BR" sz="2800" b="1" dirty="0" smtClean="0"/>
              <a:t>Destinatário: </a:t>
            </a:r>
            <a:r>
              <a:rPr lang="pt-BR" sz="2800" b="1" dirty="0" smtClean="0">
                <a:solidFill>
                  <a:srgbClr val="00B050"/>
                </a:solidFill>
              </a:rPr>
              <a:t>Autoridade Máxima</a:t>
            </a:r>
          </a:p>
          <a:p>
            <a:pPr algn="ctr"/>
            <a:endParaRPr lang="pt-BR" sz="2800" b="1" dirty="0" smtClean="0"/>
          </a:p>
          <a:p>
            <a:pPr algn="ctr"/>
            <a:r>
              <a:rPr lang="pt-BR" sz="2800" b="1" dirty="0" smtClean="0"/>
              <a:t>Publicidade: </a:t>
            </a:r>
            <a:r>
              <a:rPr lang="pt-BR" sz="2800" b="1" dirty="0" smtClean="0">
                <a:solidFill>
                  <a:schemeClr val="accent2">
                    <a:lumMod val="75000"/>
                  </a:schemeClr>
                </a:solidFill>
              </a:rPr>
              <a:t>Internet</a:t>
            </a:r>
          </a:p>
          <a:p>
            <a:pPr algn="ctr"/>
            <a:r>
              <a:rPr lang="pt-BR" sz="2800" b="1" dirty="0" smtClean="0">
                <a:solidFill>
                  <a:schemeClr val="accent2">
                    <a:lumMod val="75000"/>
                  </a:schemeClr>
                </a:solidFill>
              </a:rPr>
              <a:t>Resultado + Ranking entidades maior % reclamação</a:t>
            </a:r>
            <a:endParaRPr lang="pt-BR" sz="2800" b="1" dirty="0">
              <a:solidFill>
                <a:schemeClr val="accent2">
                  <a:lumMod val="75000"/>
                </a:schemeClr>
              </a:solidFill>
            </a:endParaRPr>
          </a:p>
          <a:p>
            <a:endParaRPr lang="pt-BR" dirty="0"/>
          </a:p>
        </p:txBody>
      </p:sp>
    </p:spTree>
    <p:extLst>
      <p:ext uri="{BB962C8B-B14F-4D97-AF65-F5344CB8AC3E}">
        <p14:creationId xmlns:p14="http://schemas.microsoft.com/office/powerpoint/2010/main" val="23573942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arn(inVertical)">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barn(inVertical)">
                                      <p:cBhvr>
                                        <p:cTn id="15" dur="500"/>
                                        <p:tgtEl>
                                          <p:spTgt spid="1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animEffect transition="in" filter="barn(inVertical)">
                                      <p:cBhvr>
                                        <p:cTn id="20" dur="500"/>
                                        <p:tgtEl>
                                          <p:spTgt spid="1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barn(inVertical)">
                                      <p:cBhvr>
                                        <p:cTn id="25"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733330" y="883049"/>
            <a:ext cx="11190083" cy="830997"/>
          </a:xfrm>
          <a:prstGeom prst="rect">
            <a:avLst/>
          </a:prstGeom>
        </p:spPr>
        <p:txBody>
          <a:bodyPr wrap="square">
            <a:spAutoFit/>
          </a:bodyPr>
          <a:lstStyle/>
          <a:p>
            <a:pPr algn="ctr"/>
            <a:r>
              <a:rPr lang="pt-BR" sz="4800" dirty="0" smtClean="0">
                <a:solidFill>
                  <a:schemeClr val="bg1"/>
                </a:solidFill>
              </a:rPr>
              <a:t>MARCOS LEGAIS</a:t>
            </a:r>
            <a:endParaRPr lang="pt-BR" dirty="0"/>
          </a:p>
        </p:txBody>
      </p:sp>
      <p:graphicFrame>
        <p:nvGraphicFramePr>
          <p:cNvPr id="3" name="Diagrama 2"/>
          <p:cNvGraphicFramePr/>
          <p:nvPr>
            <p:extLst>
              <p:ext uri="{D42A27DB-BD31-4B8C-83A1-F6EECF244321}">
                <p14:modId xmlns:p14="http://schemas.microsoft.com/office/powerpoint/2010/main" val="2834837408"/>
              </p:ext>
            </p:extLst>
          </p:nvPr>
        </p:nvGraphicFramePr>
        <p:xfrm>
          <a:off x="235390" y="2435382"/>
          <a:ext cx="11688023" cy="3485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tângulo 6"/>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tângulo 7"/>
          <p:cNvSpPr/>
          <p:nvPr/>
        </p:nvSpPr>
        <p:spPr>
          <a:xfrm>
            <a:off x="733330" y="892102"/>
            <a:ext cx="11190083" cy="830997"/>
          </a:xfrm>
          <a:prstGeom prst="rect">
            <a:avLst/>
          </a:prstGeom>
        </p:spPr>
        <p:txBody>
          <a:bodyPr wrap="square">
            <a:spAutoFit/>
          </a:bodyPr>
          <a:lstStyle/>
          <a:p>
            <a:pPr algn="ctr"/>
            <a:r>
              <a:rPr lang="pt-BR" sz="4800" dirty="0" smtClean="0">
                <a:solidFill>
                  <a:schemeClr val="bg1"/>
                </a:solidFill>
              </a:rPr>
              <a:t>TRANSPARÊNCIA - MARCOS LEGAIS</a:t>
            </a:r>
            <a:endParaRPr lang="pt-BR" dirty="0"/>
          </a:p>
        </p:txBody>
      </p:sp>
    </p:spTree>
    <p:extLst>
      <p:ext uri="{BB962C8B-B14F-4D97-AF65-F5344CB8AC3E}">
        <p14:creationId xmlns:p14="http://schemas.microsoft.com/office/powerpoint/2010/main" val="2234357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graphicEl>
                                              <a:dgm id="{E2840D6A-2D38-443A-AB36-B0C15FDC11C6}"/>
                                            </p:graphicEl>
                                          </p:spTgt>
                                        </p:tgtEl>
                                        <p:attrNameLst>
                                          <p:attrName>style.visibility</p:attrName>
                                        </p:attrNameLst>
                                      </p:cBhvr>
                                      <p:to>
                                        <p:strVal val="visible"/>
                                      </p:to>
                                    </p:set>
                                    <p:anim calcmode="lin" valueType="num">
                                      <p:cBhvr>
                                        <p:cTn id="7" dur="1000" fill="hold"/>
                                        <p:tgtEl>
                                          <p:spTgt spid="3">
                                            <p:graphicEl>
                                              <a:dgm id="{E2840D6A-2D38-443A-AB36-B0C15FDC11C6}"/>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E2840D6A-2D38-443A-AB36-B0C15FDC11C6}"/>
                                            </p:graphicEl>
                                          </p:spTgt>
                                        </p:tgtEl>
                                        <p:attrNameLst>
                                          <p:attrName>ppt_h</p:attrName>
                                        </p:attrNameLst>
                                      </p:cBhvr>
                                      <p:tavLst>
                                        <p:tav tm="0">
                                          <p:val>
                                            <p:fltVal val="0"/>
                                          </p:val>
                                        </p:tav>
                                        <p:tav tm="100000">
                                          <p:val>
                                            <p:strVal val="#ppt_h"/>
                                          </p:val>
                                        </p:tav>
                                      </p:tavLst>
                                    </p:anim>
                                    <p:anim calcmode="lin" valueType="num">
                                      <p:cBhvr>
                                        <p:cTn id="9" dur="1000" fill="hold"/>
                                        <p:tgtEl>
                                          <p:spTgt spid="3">
                                            <p:graphicEl>
                                              <a:dgm id="{E2840D6A-2D38-443A-AB36-B0C15FDC11C6}"/>
                                            </p:graphicEl>
                                          </p:spTgt>
                                        </p:tgtEl>
                                        <p:attrNameLst>
                                          <p:attrName>style.rotation</p:attrName>
                                        </p:attrNameLst>
                                      </p:cBhvr>
                                      <p:tavLst>
                                        <p:tav tm="0">
                                          <p:val>
                                            <p:fltVal val="90"/>
                                          </p:val>
                                        </p:tav>
                                        <p:tav tm="100000">
                                          <p:val>
                                            <p:fltVal val="0"/>
                                          </p:val>
                                        </p:tav>
                                      </p:tavLst>
                                    </p:anim>
                                    <p:animEffect transition="in" filter="fade">
                                      <p:cBhvr>
                                        <p:cTn id="10" dur="1000"/>
                                        <p:tgtEl>
                                          <p:spTgt spid="3">
                                            <p:graphicEl>
                                              <a:dgm id="{E2840D6A-2D38-443A-AB36-B0C15FDC11C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graphicEl>
                                              <a:dgm id="{13B6BD76-226D-4DA1-B3EF-71D15347304E}"/>
                                            </p:graphicEl>
                                          </p:spTgt>
                                        </p:tgtEl>
                                        <p:attrNameLst>
                                          <p:attrName>style.visibility</p:attrName>
                                        </p:attrNameLst>
                                      </p:cBhvr>
                                      <p:to>
                                        <p:strVal val="visible"/>
                                      </p:to>
                                    </p:set>
                                    <p:anim calcmode="lin" valueType="num">
                                      <p:cBhvr>
                                        <p:cTn id="15" dur="1000" fill="hold"/>
                                        <p:tgtEl>
                                          <p:spTgt spid="3">
                                            <p:graphicEl>
                                              <a:dgm id="{13B6BD76-226D-4DA1-B3EF-71D15347304E}"/>
                                            </p:graphicEl>
                                          </p:spTgt>
                                        </p:tgtEl>
                                        <p:attrNameLst>
                                          <p:attrName>ppt_w</p:attrName>
                                        </p:attrNameLst>
                                      </p:cBhvr>
                                      <p:tavLst>
                                        <p:tav tm="0">
                                          <p:val>
                                            <p:fltVal val="0"/>
                                          </p:val>
                                        </p:tav>
                                        <p:tav tm="100000">
                                          <p:val>
                                            <p:strVal val="#ppt_w"/>
                                          </p:val>
                                        </p:tav>
                                      </p:tavLst>
                                    </p:anim>
                                    <p:anim calcmode="lin" valueType="num">
                                      <p:cBhvr>
                                        <p:cTn id="16" dur="1000" fill="hold"/>
                                        <p:tgtEl>
                                          <p:spTgt spid="3">
                                            <p:graphicEl>
                                              <a:dgm id="{13B6BD76-226D-4DA1-B3EF-71D15347304E}"/>
                                            </p:graphicEl>
                                          </p:spTgt>
                                        </p:tgtEl>
                                        <p:attrNameLst>
                                          <p:attrName>ppt_h</p:attrName>
                                        </p:attrNameLst>
                                      </p:cBhvr>
                                      <p:tavLst>
                                        <p:tav tm="0">
                                          <p:val>
                                            <p:fltVal val="0"/>
                                          </p:val>
                                        </p:tav>
                                        <p:tav tm="100000">
                                          <p:val>
                                            <p:strVal val="#ppt_h"/>
                                          </p:val>
                                        </p:tav>
                                      </p:tavLst>
                                    </p:anim>
                                    <p:anim calcmode="lin" valueType="num">
                                      <p:cBhvr>
                                        <p:cTn id="17" dur="1000" fill="hold"/>
                                        <p:tgtEl>
                                          <p:spTgt spid="3">
                                            <p:graphicEl>
                                              <a:dgm id="{13B6BD76-226D-4DA1-B3EF-71D15347304E}"/>
                                            </p:graphicEl>
                                          </p:spTgt>
                                        </p:tgtEl>
                                        <p:attrNameLst>
                                          <p:attrName>style.rotation</p:attrName>
                                        </p:attrNameLst>
                                      </p:cBhvr>
                                      <p:tavLst>
                                        <p:tav tm="0">
                                          <p:val>
                                            <p:fltVal val="90"/>
                                          </p:val>
                                        </p:tav>
                                        <p:tav tm="100000">
                                          <p:val>
                                            <p:fltVal val="0"/>
                                          </p:val>
                                        </p:tav>
                                      </p:tavLst>
                                    </p:anim>
                                    <p:animEffect transition="in" filter="fade">
                                      <p:cBhvr>
                                        <p:cTn id="18" dur="1000"/>
                                        <p:tgtEl>
                                          <p:spTgt spid="3">
                                            <p:graphicEl>
                                              <a:dgm id="{13B6BD76-226D-4DA1-B3EF-71D15347304E}"/>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graphicEl>
                                              <a:dgm id="{DD5976D0-8532-4B93-A1DB-395DB4FFF7D0}"/>
                                            </p:graphicEl>
                                          </p:spTgt>
                                        </p:tgtEl>
                                        <p:attrNameLst>
                                          <p:attrName>style.visibility</p:attrName>
                                        </p:attrNameLst>
                                      </p:cBhvr>
                                      <p:to>
                                        <p:strVal val="visible"/>
                                      </p:to>
                                    </p:set>
                                    <p:anim calcmode="lin" valueType="num">
                                      <p:cBhvr>
                                        <p:cTn id="23" dur="1000" fill="hold"/>
                                        <p:tgtEl>
                                          <p:spTgt spid="3">
                                            <p:graphicEl>
                                              <a:dgm id="{DD5976D0-8532-4B93-A1DB-395DB4FFF7D0}"/>
                                            </p:graphicEl>
                                          </p:spTgt>
                                        </p:tgtEl>
                                        <p:attrNameLst>
                                          <p:attrName>ppt_w</p:attrName>
                                        </p:attrNameLst>
                                      </p:cBhvr>
                                      <p:tavLst>
                                        <p:tav tm="0">
                                          <p:val>
                                            <p:fltVal val="0"/>
                                          </p:val>
                                        </p:tav>
                                        <p:tav tm="100000">
                                          <p:val>
                                            <p:strVal val="#ppt_w"/>
                                          </p:val>
                                        </p:tav>
                                      </p:tavLst>
                                    </p:anim>
                                    <p:anim calcmode="lin" valueType="num">
                                      <p:cBhvr>
                                        <p:cTn id="24" dur="1000" fill="hold"/>
                                        <p:tgtEl>
                                          <p:spTgt spid="3">
                                            <p:graphicEl>
                                              <a:dgm id="{DD5976D0-8532-4B93-A1DB-395DB4FFF7D0}"/>
                                            </p:graphicEl>
                                          </p:spTgt>
                                        </p:tgtEl>
                                        <p:attrNameLst>
                                          <p:attrName>ppt_h</p:attrName>
                                        </p:attrNameLst>
                                      </p:cBhvr>
                                      <p:tavLst>
                                        <p:tav tm="0">
                                          <p:val>
                                            <p:fltVal val="0"/>
                                          </p:val>
                                        </p:tav>
                                        <p:tav tm="100000">
                                          <p:val>
                                            <p:strVal val="#ppt_h"/>
                                          </p:val>
                                        </p:tav>
                                      </p:tavLst>
                                    </p:anim>
                                    <p:anim calcmode="lin" valueType="num">
                                      <p:cBhvr>
                                        <p:cTn id="25" dur="1000" fill="hold"/>
                                        <p:tgtEl>
                                          <p:spTgt spid="3">
                                            <p:graphicEl>
                                              <a:dgm id="{DD5976D0-8532-4B93-A1DB-395DB4FFF7D0}"/>
                                            </p:graphicEl>
                                          </p:spTgt>
                                        </p:tgtEl>
                                        <p:attrNameLst>
                                          <p:attrName>style.rotation</p:attrName>
                                        </p:attrNameLst>
                                      </p:cBhvr>
                                      <p:tavLst>
                                        <p:tav tm="0">
                                          <p:val>
                                            <p:fltVal val="90"/>
                                          </p:val>
                                        </p:tav>
                                        <p:tav tm="100000">
                                          <p:val>
                                            <p:fltVal val="0"/>
                                          </p:val>
                                        </p:tav>
                                      </p:tavLst>
                                    </p:anim>
                                    <p:animEffect transition="in" filter="fade">
                                      <p:cBhvr>
                                        <p:cTn id="26" dur="1000"/>
                                        <p:tgtEl>
                                          <p:spTgt spid="3">
                                            <p:graphicEl>
                                              <a:dgm id="{DD5976D0-8532-4B93-A1DB-395DB4FFF7D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graphicEl>
                                              <a:dgm id="{30F8B014-7D7A-4B0F-8129-B6F2329354EF}"/>
                                            </p:graphicEl>
                                          </p:spTgt>
                                        </p:tgtEl>
                                        <p:attrNameLst>
                                          <p:attrName>style.visibility</p:attrName>
                                        </p:attrNameLst>
                                      </p:cBhvr>
                                      <p:to>
                                        <p:strVal val="visible"/>
                                      </p:to>
                                    </p:set>
                                    <p:anim calcmode="lin" valueType="num">
                                      <p:cBhvr>
                                        <p:cTn id="31" dur="1000" fill="hold"/>
                                        <p:tgtEl>
                                          <p:spTgt spid="3">
                                            <p:graphicEl>
                                              <a:dgm id="{30F8B014-7D7A-4B0F-8129-B6F2329354EF}"/>
                                            </p:graphicEl>
                                          </p:spTgt>
                                        </p:tgtEl>
                                        <p:attrNameLst>
                                          <p:attrName>ppt_w</p:attrName>
                                        </p:attrNameLst>
                                      </p:cBhvr>
                                      <p:tavLst>
                                        <p:tav tm="0">
                                          <p:val>
                                            <p:fltVal val="0"/>
                                          </p:val>
                                        </p:tav>
                                        <p:tav tm="100000">
                                          <p:val>
                                            <p:strVal val="#ppt_w"/>
                                          </p:val>
                                        </p:tav>
                                      </p:tavLst>
                                    </p:anim>
                                    <p:anim calcmode="lin" valueType="num">
                                      <p:cBhvr>
                                        <p:cTn id="32" dur="1000" fill="hold"/>
                                        <p:tgtEl>
                                          <p:spTgt spid="3">
                                            <p:graphicEl>
                                              <a:dgm id="{30F8B014-7D7A-4B0F-8129-B6F2329354EF}"/>
                                            </p:graphicEl>
                                          </p:spTgt>
                                        </p:tgtEl>
                                        <p:attrNameLst>
                                          <p:attrName>ppt_h</p:attrName>
                                        </p:attrNameLst>
                                      </p:cBhvr>
                                      <p:tavLst>
                                        <p:tav tm="0">
                                          <p:val>
                                            <p:fltVal val="0"/>
                                          </p:val>
                                        </p:tav>
                                        <p:tav tm="100000">
                                          <p:val>
                                            <p:strVal val="#ppt_h"/>
                                          </p:val>
                                        </p:tav>
                                      </p:tavLst>
                                    </p:anim>
                                    <p:anim calcmode="lin" valueType="num">
                                      <p:cBhvr>
                                        <p:cTn id="33" dur="1000" fill="hold"/>
                                        <p:tgtEl>
                                          <p:spTgt spid="3">
                                            <p:graphicEl>
                                              <a:dgm id="{30F8B014-7D7A-4B0F-8129-B6F2329354EF}"/>
                                            </p:graphicEl>
                                          </p:spTgt>
                                        </p:tgtEl>
                                        <p:attrNameLst>
                                          <p:attrName>style.rotation</p:attrName>
                                        </p:attrNameLst>
                                      </p:cBhvr>
                                      <p:tavLst>
                                        <p:tav tm="0">
                                          <p:val>
                                            <p:fltVal val="90"/>
                                          </p:val>
                                        </p:tav>
                                        <p:tav tm="100000">
                                          <p:val>
                                            <p:fltVal val="0"/>
                                          </p:val>
                                        </p:tav>
                                      </p:tavLst>
                                    </p:anim>
                                    <p:animEffect transition="in" filter="fade">
                                      <p:cBhvr>
                                        <p:cTn id="34" dur="1000"/>
                                        <p:tgtEl>
                                          <p:spTgt spid="3">
                                            <p:graphicEl>
                                              <a:dgm id="{30F8B014-7D7A-4B0F-8129-B6F2329354E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103222" y="1294151"/>
            <a:ext cx="5527736" cy="4299100"/>
            <a:chOff x="-276726" y="820882"/>
            <a:chExt cx="12693315" cy="790636"/>
          </a:xfrm>
        </p:grpSpPr>
        <p:sp>
          <p:nvSpPr>
            <p:cNvPr id="11" name="Retângulo 10"/>
            <p:cNvSpPr/>
            <p:nvPr/>
          </p:nvSpPr>
          <p:spPr>
            <a:xfrm>
              <a:off x="-276726" y="862474"/>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Título 1">
              <a:extLst/>
            </p:cNvPr>
            <p:cNvSpPr txBox="1">
              <a:spLocks/>
            </p:cNvSpPr>
            <p:nvPr/>
          </p:nvSpPr>
          <p:spPr>
            <a:xfrm>
              <a:off x="595745" y="820882"/>
              <a:ext cx="10515600" cy="790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solidFill>
                    <a:schemeClr val="bg1"/>
                  </a:solidFill>
                  <a:latin typeface="+mn-lt"/>
                </a:rPr>
                <a:t>Realidade atual.... Apenas 3% na Esfera Federal são prestados de forma adequada</a:t>
              </a:r>
              <a:endParaRPr lang="pt-BR" dirty="0">
                <a:solidFill>
                  <a:schemeClr val="bg1"/>
                </a:solidFill>
                <a:latin typeface="+mn-lt"/>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931" y="1294151"/>
            <a:ext cx="4888871" cy="525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ipse 1"/>
          <p:cNvSpPr/>
          <p:nvPr/>
        </p:nvSpPr>
        <p:spPr>
          <a:xfrm>
            <a:off x="5739897" y="6120143"/>
            <a:ext cx="5558828" cy="6563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ângulo 2"/>
          <p:cNvSpPr/>
          <p:nvPr/>
        </p:nvSpPr>
        <p:spPr>
          <a:xfrm>
            <a:off x="259532" y="5782963"/>
            <a:ext cx="6096000" cy="923330"/>
          </a:xfrm>
          <a:prstGeom prst="rect">
            <a:avLst/>
          </a:prstGeom>
        </p:spPr>
        <p:txBody>
          <a:bodyPr>
            <a:spAutoFit/>
          </a:bodyPr>
          <a:lstStyle/>
          <a:p>
            <a:r>
              <a:rPr lang="en-US" dirty="0"/>
              <a:t>https://noticias.uol.com.br/politica/ultimas-noticias/2018/05/15/apenas-3-dos-servicos-publicos-no-brasil-sao-prestados-de-forma-adequada.htm</a:t>
            </a:r>
          </a:p>
        </p:txBody>
      </p:sp>
    </p:spTree>
    <p:extLst>
      <p:ext uri="{BB962C8B-B14F-4D97-AF65-F5344CB8AC3E}">
        <p14:creationId xmlns:p14="http://schemas.microsoft.com/office/powerpoint/2010/main" val="294807861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ço Reservado para Conteúdo 8"/>
          <p:cNvGraphicFramePr>
            <a:graphicFrameLocks noGrp="1"/>
          </p:cNvGraphicFramePr>
          <p:nvPr>
            <p:extLst>
              <p:ext uri="{D42A27DB-BD31-4B8C-83A1-F6EECF244321}">
                <p14:modId xmlns:p14="http://schemas.microsoft.com/office/powerpoint/2010/main" val="3974467901"/>
              </p:ext>
            </p:extLst>
          </p:nvPr>
        </p:nvGraphicFramePr>
        <p:xfrm>
          <a:off x="428625" y="2146444"/>
          <a:ext cx="11115675" cy="4187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o 6"/>
          <p:cNvGrpSpPr/>
          <p:nvPr/>
        </p:nvGrpSpPr>
        <p:grpSpPr>
          <a:xfrm>
            <a:off x="-276726" y="653295"/>
            <a:ext cx="12693315" cy="1325563"/>
            <a:chOff x="-276726" y="653295"/>
            <a:chExt cx="12693315" cy="1325563"/>
          </a:xfrm>
        </p:grpSpPr>
        <p:sp>
          <p:nvSpPr>
            <p:cNvPr id="10" name="Retângulo 9"/>
            <p:cNvSpPr/>
            <p:nvPr/>
          </p:nvSpPr>
          <p:spPr>
            <a:xfrm>
              <a:off x="-276726" y="943942"/>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ítulo 1">
              <a:extLst>
                <a:ext uri="{FF2B5EF4-FFF2-40B4-BE49-F238E27FC236}">
                  <a16:creationId xmlns:a16="http://schemas.microsoft.com/office/drawing/2014/main" xmlns="" id="{FFA4AC87-31FA-4497-B289-8FCC11FFB9AD}"/>
                </a:ext>
              </a:extLst>
            </p:cNvPr>
            <p:cNvSpPr txBox="1">
              <a:spLocks/>
            </p:cNvSpPr>
            <p:nvPr/>
          </p:nvSpPr>
          <p:spPr>
            <a:xfrm>
              <a:off x="595745" y="653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smtClean="0">
                  <a:solidFill>
                    <a:schemeClr val="bg1"/>
                  </a:solidFill>
                  <a:latin typeface="+mn-lt"/>
                </a:rPr>
                <a:t>Prazos</a:t>
              </a:r>
              <a:endParaRPr lang="pt-BR" sz="4600" dirty="0">
                <a:solidFill>
                  <a:schemeClr val="bg1"/>
                </a:solidFill>
                <a:latin typeface="+mn-lt"/>
              </a:endParaRPr>
            </a:p>
          </p:txBody>
        </p:sp>
      </p:grpSp>
      <p:sp>
        <p:nvSpPr>
          <p:cNvPr id="12" name="CaixaDeTexto 11"/>
          <p:cNvSpPr txBox="1"/>
          <p:nvPr/>
        </p:nvSpPr>
        <p:spPr>
          <a:xfrm>
            <a:off x="1858701" y="4327556"/>
            <a:ext cx="6026868" cy="2384405"/>
          </a:xfrm>
          <a:prstGeom prst="rightArrow">
            <a:avLst/>
          </a:prstGeom>
          <a:solidFill>
            <a:srgbClr val="00B050"/>
          </a:solidFill>
        </p:spPr>
        <p:txBody>
          <a:bodyPr wrap="square" rtlCol="0">
            <a:spAutoFit/>
          </a:bodyPr>
          <a:lstStyle/>
          <a:p>
            <a:pPr algn="ctr"/>
            <a:r>
              <a:rPr lang="pt-BR" sz="3600" dirty="0" smtClean="0">
                <a:solidFill>
                  <a:schemeClr val="bg1"/>
                </a:solidFill>
              </a:rPr>
              <a:t>21/06/2018 </a:t>
            </a:r>
          </a:p>
          <a:p>
            <a:pPr algn="ctr"/>
            <a:r>
              <a:rPr lang="pt-BR" sz="3600" dirty="0" smtClean="0">
                <a:solidFill>
                  <a:schemeClr val="bg1"/>
                </a:solidFill>
              </a:rPr>
              <a:t>Guarde esta data !!!</a:t>
            </a:r>
            <a:endParaRPr lang="es-ES_tradnl" sz="3600" dirty="0">
              <a:solidFill>
                <a:schemeClr val="bg1"/>
              </a:solidFill>
            </a:endParaRPr>
          </a:p>
        </p:txBody>
      </p:sp>
    </p:spTree>
    <p:extLst>
      <p:ext uri="{BB962C8B-B14F-4D97-AF65-F5344CB8AC3E}">
        <p14:creationId xmlns:p14="http://schemas.microsoft.com/office/powerpoint/2010/main" val="36080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graphicEl>
                                              <a:dgm id="{F337EFAE-81E8-4399-B946-89163CE7BB60}"/>
                                            </p:graphicEl>
                                          </p:spTgt>
                                        </p:tgtEl>
                                        <p:attrNameLst>
                                          <p:attrName>style.visibility</p:attrName>
                                        </p:attrNameLst>
                                      </p:cBhvr>
                                      <p:to>
                                        <p:strVal val="visible"/>
                                      </p:to>
                                    </p:set>
                                    <p:animEffect transition="in" filter="fade">
                                      <p:cBhvr>
                                        <p:cTn id="7" dur="500"/>
                                        <p:tgtEl>
                                          <p:spTgt spid="5">
                                            <p:graphicEl>
                                              <a:dgm id="{F337EFAE-81E8-4399-B946-89163CE7BB60}"/>
                                            </p:graphicEl>
                                          </p:spTgt>
                                        </p:tgtEl>
                                      </p:cBhvr>
                                    </p:animEffect>
                                    <p:anim calcmode="lin" valueType="num">
                                      <p:cBhvr>
                                        <p:cTn id="8" dur="500" fill="hold"/>
                                        <p:tgtEl>
                                          <p:spTgt spid="5">
                                            <p:graphicEl>
                                              <a:dgm id="{F337EFAE-81E8-4399-B946-89163CE7BB60}"/>
                                            </p:graphicEl>
                                          </p:spTgt>
                                        </p:tgtEl>
                                        <p:attrNameLst>
                                          <p:attrName>ppt_x</p:attrName>
                                        </p:attrNameLst>
                                      </p:cBhvr>
                                      <p:tavLst>
                                        <p:tav tm="0">
                                          <p:val>
                                            <p:strVal val="#ppt_x"/>
                                          </p:val>
                                        </p:tav>
                                        <p:tav tm="100000">
                                          <p:val>
                                            <p:strVal val="#ppt_x"/>
                                          </p:val>
                                        </p:tav>
                                      </p:tavLst>
                                    </p:anim>
                                    <p:anim calcmode="lin" valueType="num">
                                      <p:cBhvr>
                                        <p:cTn id="9" dur="500" fill="hold"/>
                                        <p:tgtEl>
                                          <p:spTgt spid="5">
                                            <p:graphicEl>
                                              <a:dgm id="{F337EFAE-81E8-4399-B946-89163CE7BB60}"/>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graphicEl>
                                              <a:dgm id="{DA7429A1-BD60-42A7-B94E-B52FB6DB59EA}"/>
                                            </p:graphicEl>
                                          </p:spTgt>
                                        </p:tgtEl>
                                        <p:attrNameLst>
                                          <p:attrName>style.visibility</p:attrName>
                                        </p:attrNameLst>
                                      </p:cBhvr>
                                      <p:to>
                                        <p:strVal val="visible"/>
                                      </p:to>
                                    </p:set>
                                    <p:animEffect transition="in" filter="fade">
                                      <p:cBhvr>
                                        <p:cTn id="13" dur="500"/>
                                        <p:tgtEl>
                                          <p:spTgt spid="5">
                                            <p:graphicEl>
                                              <a:dgm id="{DA7429A1-BD60-42A7-B94E-B52FB6DB59EA}"/>
                                            </p:graphicEl>
                                          </p:spTgt>
                                        </p:tgtEl>
                                      </p:cBhvr>
                                    </p:animEffect>
                                    <p:anim calcmode="lin" valueType="num">
                                      <p:cBhvr>
                                        <p:cTn id="14" dur="500" fill="hold"/>
                                        <p:tgtEl>
                                          <p:spTgt spid="5">
                                            <p:graphicEl>
                                              <a:dgm id="{DA7429A1-BD60-42A7-B94E-B52FB6DB59EA}"/>
                                            </p:graphicEl>
                                          </p:spTgt>
                                        </p:tgtEl>
                                        <p:attrNameLst>
                                          <p:attrName>ppt_x</p:attrName>
                                        </p:attrNameLst>
                                      </p:cBhvr>
                                      <p:tavLst>
                                        <p:tav tm="0">
                                          <p:val>
                                            <p:strVal val="#ppt_x"/>
                                          </p:val>
                                        </p:tav>
                                        <p:tav tm="100000">
                                          <p:val>
                                            <p:strVal val="#ppt_x"/>
                                          </p:val>
                                        </p:tav>
                                      </p:tavLst>
                                    </p:anim>
                                    <p:anim calcmode="lin" valueType="num">
                                      <p:cBhvr>
                                        <p:cTn id="15" dur="500" fill="hold"/>
                                        <p:tgtEl>
                                          <p:spTgt spid="5">
                                            <p:graphicEl>
                                              <a:dgm id="{DA7429A1-BD60-42A7-B94E-B52FB6DB59EA}"/>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graphicEl>
                                              <a:dgm id="{5244C19C-9B84-4A77-B189-6B80A1596B91}"/>
                                            </p:graphicEl>
                                          </p:spTgt>
                                        </p:tgtEl>
                                        <p:attrNameLst>
                                          <p:attrName>style.visibility</p:attrName>
                                        </p:attrNameLst>
                                      </p:cBhvr>
                                      <p:to>
                                        <p:strVal val="visible"/>
                                      </p:to>
                                    </p:set>
                                    <p:animEffect transition="in" filter="fade">
                                      <p:cBhvr>
                                        <p:cTn id="19" dur="500"/>
                                        <p:tgtEl>
                                          <p:spTgt spid="5">
                                            <p:graphicEl>
                                              <a:dgm id="{5244C19C-9B84-4A77-B189-6B80A1596B91}"/>
                                            </p:graphicEl>
                                          </p:spTgt>
                                        </p:tgtEl>
                                      </p:cBhvr>
                                    </p:animEffect>
                                    <p:anim calcmode="lin" valueType="num">
                                      <p:cBhvr>
                                        <p:cTn id="20" dur="500" fill="hold"/>
                                        <p:tgtEl>
                                          <p:spTgt spid="5">
                                            <p:graphicEl>
                                              <a:dgm id="{5244C19C-9B84-4A77-B189-6B80A1596B91}"/>
                                            </p:graphicEl>
                                          </p:spTgt>
                                        </p:tgtEl>
                                        <p:attrNameLst>
                                          <p:attrName>ppt_x</p:attrName>
                                        </p:attrNameLst>
                                      </p:cBhvr>
                                      <p:tavLst>
                                        <p:tav tm="0">
                                          <p:val>
                                            <p:strVal val="#ppt_x"/>
                                          </p:val>
                                        </p:tav>
                                        <p:tav tm="100000">
                                          <p:val>
                                            <p:strVal val="#ppt_x"/>
                                          </p:val>
                                        </p:tav>
                                      </p:tavLst>
                                    </p:anim>
                                    <p:anim calcmode="lin" valueType="num">
                                      <p:cBhvr>
                                        <p:cTn id="21" dur="500" fill="hold"/>
                                        <p:tgtEl>
                                          <p:spTgt spid="5">
                                            <p:graphicEl>
                                              <a:dgm id="{5244C19C-9B84-4A77-B189-6B80A1596B91}"/>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graphicEl>
                                              <a:dgm id="{7C0F8D80-0BF4-4171-83D5-609A88333C39}"/>
                                            </p:graphicEl>
                                          </p:spTgt>
                                        </p:tgtEl>
                                        <p:attrNameLst>
                                          <p:attrName>style.visibility</p:attrName>
                                        </p:attrNameLst>
                                      </p:cBhvr>
                                      <p:to>
                                        <p:strVal val="visible"/>
                                      </p:to>
                                    </p:set>
                                    <p:animEffect transition="in" filter="fade">
                                      <p:cBhvr>
                                        <p:cTn id="25" dur="500"/>
                                        <p:tgtEl>
                                          <p:spTgt spid="5">
                                            <p:graphicEl>
                                              <a:dgm id="{7C0F8D80-0BF4-4171-83D5-609A88333C39}"/>
                                            </p:graphicEl>
                                          </p:spTgt>
                                        </p:tgtEl>
                                      </p:cBhvr>
                                    </p:animEffect>
                                    <p:anim calcmode="lin" valueType="num">
                                      <p:cBhvr>
                                        <p:cTn id="26" dur="500" fill="hold"/>
                                        <p:tgtEl>
                                          <p:spTgt spid="5">
                                            <p:graphicEl>
                                              <a:dgm id="{7C0F8D80-0BF4-4171-83D5-609A88333C39}"/>
                                            </p:graphicEl>
                                          </p:spTgt>
                                        </p:tgtEl>
                                        <p:attrNameLst>
                                          <p:attrName>ppt_x</p:attrName>
                                        </p:attrNameLst>
                                      </p:cBhvr>
                                      <p:tavLst>
                                        <p:tav tm="0">
                                          <p:val>
                                            <p:strVal val="#ppt_x"/>
                                          </p:val>
                                        </p:tav>
                                        <p:tav tm="100000">
                                          <p:val>
                                            <p:strVal val="#ppt_x"/>
                                          </p:val>
                                        </p:tav>
                                      </p:tavLst>
                                    </p:anim>
                                    <p:anim calcmode="lin" valueType="num">
                                      <p:cBhvr>
                                        <p:cTn id="27" dur="500" fill="hold"/>
                                        <p:tgtEl>
                                          <p:spTgt spid="5">
                                            <p:graphicEl>
                                              <a:dgm id="{7C0F8D80-0BF4-4171-83D5-609A88333C39}"/>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5">
                                            <p:graphicEl>
                                              <a:dgm id="{AD8693C9-3307-4B34-BCCF-61C8F6BC5DB6}"/>
                                            </p:graphicEl>
                                          </p:spTgt>
                                        </p:tgtEl>
                                        <p:attrNameLst>
                                          <p:attrName>style.visibility</p:attrName>
                                        </p:attrNameLst>
                                      </p:cBhvr>
                                      <p:to>
                                        <p:strVal val="visible"/>
                                      </p:to>
                                    </p:set>
                                    <p:animEffect transition="in" filter="fade">
                                      <p:cBhvr>
                                        <p:cTn id="31" dur="500"/>
                                        <p:tgtEl>
                                          <p:spTgt spid="5">
                                            <p:graphicEl>
                                              <a:dgm id="{AD8693C9-3307-4B34-BCCF-61C8F6BC5DB6}"/>
                                            </p:graphicEl>
                                          </p:spTgt>
                                        </p:tgtEl>
                                      </p:cBhvr>
                                    </p:animEffect>
                                    <p:anim calcmode="lin" valueType="num">
                                      <p:cBhvr>
                                        <p:cTn id="32" dur="500" fill="hold"/>
                                        <p:tgtEl>
                                          <p:spTgt spid="5">
                                            <p:graphicEl>
                                              <a:dgm id="{AD8693C9-3307-4B34-BCCF-61C8F6BC5DB6}"/>
                                            </p:graphicEl>
                                          </p:spTgt>
                                        </p:tgtEl>
                                        <p:attrNameLst>
                                          <p:attrName>ppt_x</p:attrName>
                                        </p:attrNameLst>
                                      </p:cBhvr>
                                      <p:tavLst>
                                        <p:tav tm="0">
                                          <p:val>
                                            <p:strVal val="#ppt_x"/>
                                          </p:val>
                                        </p:tav>
                                        <p:tav tm="100000">
                                          <p:val>
                                            <p:strVal val="#ppt_x"/>
                                          </p:val>
                                        </p:tav>
                                      </p:tavLst>
                                    </p:anim>
                                    <p:anim calcmode="lin" valueType="num">
                                      <p:cBhvr>
                                        <p:cTn id="33" dur="500" fill="hold"/>
                                        <p:tgtEl>
                                          <p:spTgt spid="5">
                                            <p:graphicEl>
                                              <a:dgm id="{AD8693C9-3307-4B34-BCCF-61C8F6BC5DB6}"/>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5">
                                            <p:graphicEl>
                                              <a:dgm id="{80C1A30C-2115-405D-906F-8F8D6B37801D}"/>
                                            </p:graphicEl>
                                          </p:spTgt>
                                        </p:tgtEl>
                                        <p:attrNameLst>
                                          <p:attrName>style.visibility</p:attrName>
                                        </p:attrNameLst>
                                      </p:cBhvr>
                                      <p:to>
                                        <p:strVal val="visible"/>
                                      </p:to>
                                    </p:set>
                                    <p:animEffect transition="in" filter="fade">
                                      <p:cBhvr>
                                        <p:cTn id="37" dur="500"/>
                                        <p:tgtEl>
                                          <p:spTgt spid="5">
                                            <p:graphicEl>
                                              <a:dgm id="{80C1A30C-2115-405D-906F-8F8D6B37801D}"/>
                                            </p:graphicEl>
                                          </p:spTgt>
                                        </p:tgtEl>
                                      </p:cBhvr>
                                    </p:animEffect>
                                    <p:anim calcmode="lin" valueType="num">
                                      <p:cBhvr>
                                        <p:cTn id="38" dur="500" fill="hold"/>
                                        <p:tgtEl>
                                          <p:spTgt spid="5">
                                            <p:graphicEl>
                                              <a:dgm id="{80C1A30C-2115-405D-906F-8F8D6B37801D}"/>
                                            </p:graphicEl>
                                          </p:spTgt>
                                        </p:tgtEl>
                                        <p:attrNameLst>
                                          <p:attrName>ppt_x</p:attrName>
                                        </p:attrNameLst>
                                      </p:cBhvr>
                                      <p:tavLst>
                                        <p:tav tm="0">
                                          <p:val>
                                            <p:strVal val="#ppt_x"/>
                                          </p:val>
                                        </p:tav>
                                        <p:tav tm="100000">
                                          <p:val>
                                            <p:strVal val="#ppt_x"/>
                                          </p:val>
                                        </p:tav>
                                      </p:tavLst>
                                    </p:anim>
                                    <p:anim calcmode="lin" valueType="num">
                                      <p:cBhvr>
                                        <p:cTn id="39" dur="500" fill="hold"/>
                                        <p:tgtEl>
                                          <p:spTgt spid="5">
                                            <p:graphicEl>
                                              <a:dgm id="{80C1A30C-2115-405D-906F-8F8D6B37801D}"/>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5">
                                            <p:graphicEl>
                                              <a:dgm id="{2C30649C-D590-4E9E-8992-12692E25171B}"/>
                                            </p:graphicEl>
                                          </p:spTgt>
                                        </p:tgtEl>
                                        <p:attrNameLst>
                                          <p:attrName>style.visibility</p:attrName>
                                        </p:attrNameLst>
                                      </p:cBhvr>
                                      <p:to>
                                        <p:strVal val="visible"/>
                                      </p:to>
                                    </p:set>
                                    <p:animEffect transition="in" filter="fade">
                                      <p:cBhvr>
                                        <p:cTn id="43" dur="500"/>
                                        <p:tgtEl>
                                          <p:spTgt spid="5">
                                            <p:graphicEl>
                                              <a:dgm id="{2C30649C-D590-4E9E-8992-12692E25171B}"/>
                                            </p:graphicEl>
                                          </p:spTgt>
                                        </p:tgtEl>
                                      </p:cBhvr>
                                    </p:animEffect>
                                    <p:anim calcmode="lin" valueType="num">
                                      <p:cBhvr>
                                        <p:cTn id="44" dur="500" fill="hold"/>
                                        <p:tgtEl>
                                          <p:spTgt spid="5">
                                            <p:graphicEl>
                                              <a:dgm id="{2C30649C-D590-4E9E-8992-12692E25171B}"/>
                                            </p:graphicEl>
                                          </p:spTgt>
                                        </p:tgtEl>
                                        <p:attrNameLst>
                                          <p:attrName>ppt_x</p:attrName>
                                        </p:attrNameLst>
                                      </p:cBhvr>
                                      <p:tavLst>
                                        <p:tav tm="0">
                                          <p:val>
                                            <p:strVal val="#ppt_x"/>
                                          </p:val>
                                        </p:tav>
                                        <p:tav tm="100000">
                                          <p:val>
                                            <p:strVal val="#ppt_x"/>
                                          </p:val>
                                        </p:tav>
                                      </p:tavLst>
                                    </p:anim>
                                    <p:anim calcmode="lin" valueType="num">
                                      <p:cBhvr>
                                        <p:cTn id="45" dur="500" fill="hold"/>
                                        <p:tgtEl>
                                          <p:spTgt spid="5">
                                            <p:graphicEl>
                                              <a:dgm id="{2C30649C-D590-4E9E-8992-12692E25171B}"/>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5">
                                            <p:graphicEl>
                                              <a:dgm id="{6E919DB8-D656-4DBD-945A-89EE3ECC93E1}"/>
                                            </p:graphicEl>
                                          </p:spTgt>
                                        </p:tgtEl>
                                        <p:attrNameLst>
                                          <p:attrName>style.visibility</p:attrName>
                                        </p:attrNameLst>
                                      </p:cBhvr>
                                      <p:to>
                                        <p:strVal val="visible"/>
                                      </p:to>
                                    </p:set>
                                    <p:animEffect transition="in" filter="fade">
                                      <p:cBhvr>
                                        <p:cTn id="49" dur="500"/>
                                        <p:tgtEl>
                                          <p:spTgt spid="5">
                                            <p:graphicEl>
                                              <a:dgm id="{6E919DB8-D656-4DBD-945A-89EE3ECC93E1}"/>
                                            </p:graphicEl>
                                          </p:spTgt>
                                        </p:tgtEl>
                                      </p:cBhvr>
                                    </p:animEffect>
                                    <p:anim calcmode="lin" valueType="num">
                                      <p:cBhvr>
                                        <p:cTn id="50" dur="500" fill="hold"/>
                                        <p:tgtEl>
                                          <p:spTgt spid="5">
                                            <p:graphicEl>
                                              <a:dgm id="{6E919DB8-D656-4DBD-945A-89EE3ECC93E1}"/>
                                            </p:graphicEl>
                                          </p:spTgt>
                                        </p:tgtEl>
                                        <p:attrNameLst>
                                          <p:attrName>ppt_x</p:attrName>
                                        </p:attrNameLst>
                                      </p:cBhvr>
                                      <p:tavLst>
                                        <p:tav tm="0">
                                          <p:val>
                                            <p:strVal val="#ppt_x"/>
                                          </p:val>
                                        </p:tav>
                                        <p:tav tm="100000">
                                          <p:val>
                                            <p:strVal val="#ppt_x"/>
                                          </p:val>
                                        </p:tav>
                                      </p:tavLst>
                                    </p:anim>
                                    <p:anim calcmode="lin" valueType="num">
                                      <p:cBhvr>
                                        <p:cTn id="51" dur="500" fill="hold"/>
                                        <p:tgtEl>
                                          <p:spTgt spid="5">
                                            <p:graphicEl>
                                              <a:dgm id="{6E919DB8-D656-4DBD-945A-89EE3ECC93E1}"/>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5">
                                            <p:graphicEl>
                                              <a:dgm id="{D1F60E92-4ED4-43C8-B92C-3E4D7A210486}"/>
                                            </p:graphicEl>
                                          </p:spTgt>
                                        </p:tgtEl>
                                        <p:attrNameLst>
                                          <p:attrName>style.visibility</p:attrName>
                                        </p:attrNameLst>
                                      </p:cBhvr>
                                      <p:to>
                                        <p:strVal val="visible"/>
                                      </p:to>
                                    </p:set>
                                    <p:animEffect transition="in" filter="fade">
                                      <p:cBhvr>
                                        <p:cTn id="55" dur="500"/>
                                        <p:tgtEl>
                                          <p:spTgt spid="5">
                                            <p:graphicEl>
                                              <a:dgm id="{D1F60E92-4ED4-43C8-B92C-3E4D7A210486}"/>
                                            </p:graphicEl>
                                          </p:spTgt>
                                        </p:tgtEl>
                                      </p:cBhvr>
                                    </p:animEffect>
                                    <p:anim calcmode="lin" valueType="num">
                                      <p:cBhvr>
                                        <p:cTn id="56" dur="500" fill="hold"/>
                                        <p:tgtEl>
                                          <p:spTgt spid="5">
                                            <p:graphicEl>
                                              <a:dgm id="{D1F60E92-4ED4-43C8-B92C-3E4D7A210486}"/>
                                            </p:graphicEl>
                                          </p:spTgt>
                                        </p:tgtEl>
                                        <p:attrNameLst>
                                          <p:attrName>ppt_x</p:attrName>
                                        </p:attrNameLst>
                                      </p:cBhvr>
                                      <p:tavLst>
                                        <p:tav tm="0">
                                          <p:val>
                                            <p:strVal val="#ppt_x"/>
                                          </p:val>
                                        </p:tav>
                                        <p:tav tm="100000">
                                          <p:val>
                                            <p:strVal val="#ppt_x"/>
                                          </p:val>
                                        </p:tav>
                                      </p:tavLst>
                                    </p:anim>
                                    <p:anim calcmode="lin" valueType="num">
                                      <p:cBhvr>
                                        <p:cTn id="57" dur="500" fill="hold"/>
                                        <p:tgtEl>
                                          <p:spTgt spid="5">
                                            <p:graphicEl>
                                              <a:dgm id="{D1F60E92-4ED4-43C8-B92C-3E4D7A210486}"/>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5">
                                            <p:graphicEl>
                                              <a:dgm id="{BB207C13-FFFE-41F5-8BAD-53FEA7B77E78}"/>
                                            </p:graphicEl>
                                          </p:spTgt>
                                        </p:tgtEl>
                                        <p:attrNameLst>
                                          <p:attrName>style.visibility</p:attrName>
                                        </p:attrNameLst>
                                      </p:cBhvr>
                                      <p:to>
                                        <p:strVal val="visible"/>
                                      </p:to>
                                    </p:set>
                                    <p:animEffect transition="in" filter="fade">
                                      <p:cBhvr>
                                        <p:cTn id="61" dur="500"/>
                                        <p:tgtEl>
                                          <p:spTgt spid="5">
                                            <p:graphicEl>
                                              <a:dgm id="{BB207C13-FFFE-41F5-8BAD-53FEA7B77E78}"/>
                                            </p:graphicEl>
                                          </p:spTgt>
                                        </p:tgtEl>
                                      </p:cBhvr>
                                    </p:animEffect>
                                    <p:anim calcmode="lin" valueType="num">
                                      <p:cBhvr>
                                        <p:cTn id="62" dur="500" fill="hold"/>
                                        <p:tgtEl>
                                          <p:spTgt spid="5">
                                            <p:graphicEl>
                                              <a:dgm id="{BB207C13-FFFE-41F5-8BAD-53FEA7B77E78}"/>
                                            </p:graphicEl>
                                          </p:spTgt>
                                        </p:tgtEl>
                                        <p:attrNameLst>
                                          <p:attrName>ppt_x</p:attrName>
                                        </p:attrNameLst>
                                      </p:cBhvr>
                                      <p:tavLst>
                                        <p:tav tm="0">
                                          <p:val>
                                            <p:strVal val="#ppt_x"/>
                                          </p:val>
                                        </p:tav>
                                        <p:tav tm="100000">
                                          <p:val>
                                            <p:strVal val="#ppt_x"/>
                                          </p:val>
                                        </p:tav>
                                      </p:tavLst>
                                    </p:anim>
                                    <p:anim calcmode="lin" valueType="num">
                                      <p:cBhvr>
                                        <p:cTn id="63" dur="500" fill="hold"/>
                                        <p:tgtEl>
                                          <p:spTgt spid="5">
                                            <p:graphicEl>
                                              <a:dgm id="{BB207C13-FFFE-41F5-8BAD-53FEA7B77E78}"/>
                                            </p:graphicEl>
                                          </p:spTgt>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5">
                                            <p:graphicEl>
                                              <a:dgm id="{E042EC95-3000-4630-97B3-52D1E342E7CE}"/>
                                            </p:graphicEl>
                                          </p:spTgt>
                                        </p:tgtEl>
                                        <p:attrNameLst>
                                          <p:attrName>style.visibility</p:attrName>
                                        </p:attrNameLst>
                                      </p:cBhvr>
                                      <p:to>
                                        <p:strVal val="visible"/>
                                      </p:to>
                                    </p:set>
                                    <p:animEffect transition="in" filter="fade">
                                      <p:cBhvr>
                                        <p:cTn id="67" dur="500"/>
                                        <p:tgtEl>
                                          <p:spTgt spid="5">
                                            <p:graphicEl>
                                              <a:dgm id="{E042EC95-3000-4630-97B3-52D1E342E7CE}"/>
                                            </p:graphicEl>
                                          </p:spTgt>
                                        </p:tgtEl>
                                      </p:cBhvr>
                                    </p:animEffect>
                                    <p:anim calcmode="lin" valueType="num">
                                      <p:cBhvr>
                                        <p:cTn id="68" dur="500" fill="hold"/>
                                        <p:tgtEl>
                                          <p:spTgt spid="5">
                                            <p:graphicEl>
                                              <a:dgm id="{E042EC95-3000-4630-97B3-52D1E342E7CE}"/>
                                            </p:graphicEl>
                                          </p:spTgt>
                                        </p:tgtEl>
                                        <p:attrNameLst>
                                          <p:attrName>ppt_x</p:attrName>
                                        </p:attrNameLst>
                                      </p:cBhvr>
                                      <p:tavLst>
                                        <p:tav tm="0">
                                          <p:val>
                                            <p:strVal val="#ppt_x"/>
                                          </p:val>
                                        </p:tav>
                                        <p:tav tm="100000">
                                          <p:val>
                                            <p:strVal val="#ppt_x"/>
                                          </p:val>
                                        </p:tav>
                                      </p:tavLst>
                                    </p:anim>
                                    <p:anim calcmode="lin" valueType="num">
                                      <p:cBhvr>
                                        <p:cTn id="69" dur="500" fill="hold"/>
                                        <p:tgtEl>
                                          <p:spTgt spid="5">
                                            <p:graphicEl>
                                              <a:dgm id="{E042EC95-3000-4630-97B3-52D1E342E7CE}"/>
                                            </p:graphicEl>
                                          </p:spTgt>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5">
                                            <p:graphicEl>
                                              <a:dgm id="{D399068B-7A5E-40FA-A6DC-AF6620E71AB0}"/>
                                            </p:graphicEl>
                                          </p:spTgt>
                                        </p:tgtEl>
                                        <p:attrNameLst>
                                          <p:attrName>style.visibility</p:attrName>
                                        </p:attrNameLst>
                                      </p:cBhvr>
                                      <p:to>
                                        <p:strVal val="visible"/>
                                      </p:to>
                                    </p:set>
                                    <p:animEffect transition="in" filter="fade">
                                      <p:cBhvr>
                                        <p:cTn id="73" dur="500"/>
                                        <p:tgtEl>
                                          <p:spTgt spid="5">
                                            <p:graphicEl>
                                              <a:dgm id="{D399068B-7A5E-40FA-A6DC-AF6620E71AB0}"/>
                                            </p:graphicEl>
                                          </p:spTgt>
                                        </p:tgtEl>
                                      </p:cBhvr>
                                    </p:animEffect>
                                    <p:anim calcmode="lin" valueType="num">
                                      <p:cBhvr>
                                        <p:cTn id="74" dur="500" fill="hold"/>
                                        <p:tgtEl>
                                          <p:spTgt spid="5">
                                            <p:graphicEl>
                                              <a:dgm id="{D399068B-7A5E-40FA-A6DC-AF6620E71AB0}"/>
                                            </p:graphicEl>
                                          </p:spTgt>
                                        </p:tgtEl>
                                        <p:attrNameLst>
                                          <p:attrName>ppt_x</p:attrName>
                                        </p:attrNameLst>
                                      </p:cBhvr>
                                      <p:tavLst>
                                        <p:tav tm="0">
                                          <p:val>
                                            <p:strVal val="#ppt_x"/>
                                          </p:val>
                                        </p:tav>
                                        <p:tav tm="100000">
                                          <p:val>
                                            <p:strVal val="#ppt_x"/>
                                          </p:val>
                                        </p:tav>
                                      </p:tavLst>
                                    </p:anim>
                                    <p:anim calcmode="lin" valueType="num">
                                      <p:cBhvr>
                                        <p:cTn id="75" dur="500" fill="hold"/>
                                        <p:tgtEl>
                                          <p:spTgt spid="5">
                                            <p:graphicEl>
                                              <a:dgm id="{D399068B-7A5E-40FA-A6DC-AF6620E71AB0}"/>
                                            </p:graphicEl>
                                          </p:spTgt>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5">
                                            <p:graphicEl>
                                              <a:dgm id="{F75AFA87-4CB3-4059-81A5-BD971F2310F1}"/>
                                            </p:graphicEl>
                                          </p:spTgt>
                                        </p:tgtEl>
                                        <p:attrNameLst>
                                          <p:attrName>style.visibility</p:attrName>
                                        </p:attrNameLst>
                                      </p:cBhvr>
                                      <p:to>
                                        <p:strVal val="visible"/>
                                      </p:to>
                                    </p:set>
                                    <p:animEffect transition="in" filter="fade">
                                      <p:cBhvr>
                                        <p:cTn id="79" dur="500"/>
                                        <p:tgtEl>
                                          <p:spTgt spid="5">
                                            <p:graphicEl>
                                              <a:dgm id="{F75AFA87-4CB3-4059-81A5-BD971F2310F1}"/>
                                            </p:graphicEl>
                                          </p:spTgt>
                                        </p:tgtEl>
                                      </p:cBhvr>
                                    </p:animEffect>
                                    <p:anim calcmode="lin" valueType="num">
                                      <p:cBhvr>
                                        <p:cTn id="80" dur="500" fill="hold"/>
                                        <p:tgtEl>
                                          <p:spTgt spid="5">
                                            <p:graphicEl>
                                              <a:dgm id="{F75AFA87-4CB3-4059-81A5-BD971F2310F1}"/>
                                            </p:graphicEl>
                                          </p:spTgt>
                                        </p:tgtEl>
                                        <p:attrNameLst>
                                          <p:attrName>ppt_x</p:attrName>
                                        </p:attrNameLst>
                                      </p:cBhvr>
                                      <p:tavLst>
                                        <p:tav tm="0">
                                          <p:val>
                                            <p:strVal val="#ppt_x"/>
                                          </p:val>
                                        </p:tav>
                                        <p:tav tm="100000">
                                          <p:val>
                                            <p:strVal val="#ppt_x"/>
                                          </p:val>
                                        </p:tav>
                                      </p:tavLst>
                                    </p:anim>
                                    <p:anim calcmode="lin" valueType="num">
                                      <p:cBhvr>
                                        <p:cTn id="81" dur="500" fill="hold"/>
                                        <p:tgtEl>
                                          <p:spTgt spid="5">
                                            <p:graphicEl>
                                              <a:dgm id="{F75AFA87-4CB3-4059-81A5-BD971F2310F1}"/>
                                            </p:graphicEl>
                                          </p:spTgt>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7000"/>
                            </p:stCondLst>
                            <p:childTnLst>
                              <p:par>
                                <p:cTn id="89" presetID="21" presetClass="emph" presetSubtype="0" repeatCount="2000" fill="hold" grpId="1" nodeType="afterEffect">
                                  <p:stCondLst>
                                    <p:cond delay="0"/>
                                  </p:stCondLst>
                                  <p:childTnLst>
                                    <p:animClr clrSpc="hsl" dir="cw">
                                      <p:cBhvr override="childStyle">
                                        <p:cTn id="90" dur="1000" fill="hold"/>
                                        <p:tgtEl>
                                          <p:spTgt spid="12"/>
                                        </p:tgtEl>
                                        <p:attrNameLst>
                                          <p:attrName>style.color</p:attrName>
                                        </p:attrNameLst>
                                      </p:cBhvr>
                                      <p:by>
                                        <p:hsl h="7200000" s="0" l="0"/>
                                      </p:by>
                                    </p:animClr>
                                    <p:animClr clrSpc="hsl" dir="cw">
                                      <p:cBhvr>
                                        <p:cTn id="91" dur="1000" fill="hold"/>
                                        <p:tgtEl>
                                          <p:spTgt spid="12"/>
                                        </p:tgtEl>
                                        <p:attrNameLst>
                                          <p:attrName>fillcolor</p:attrName>
                                        </p:attrNameLst>
                                      </p:cBhvr>
                                      <p:by>
                                        <p:hsl h="7200000" s="0" l="0"/>
                                      </p:by>
                                    </p:animClr>
                                    <p:animClr clrSpc="hsl" dir="cw">
                                      <p:cBhvr>
                                        <p:cTn id="92" dur="1000" fill="hold"/>
                                        <p:tgtEl>
                                          <p:spTgt spid="12"/>
                                        </p:tgtEl>
                                        <p:attrNameLst>
                                          <p:attrName>stroke.color</p:attrName>
                                        </p:attrNameLst>
                                      </p:cBhvr>
                                      <p:by>
                                        <p:hsl h="7200000" s="0" l="0"/>
                                      </p:by>
                                    </p:animClr>
                                    <p:set>
                                      <p:cBhvr>
                                        <p:cTn id="93"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rev="1"/>
        </p:bldSub>
      </p:bldGraphic>
      <p:bldP spid="12" grpId="0" animBg="1"/>
      <p:bldP spid="12"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027363" y="1495425"/>
            <a:ext cx="9164637" cy="1143000"/>
          </a:xfrm>
        </p:spPr>
        <p:txBody>
          <a:bodyPr>
            <a:normAutofit fontScale="90000"/>
          </a:bodyPr>
          <a:lstStyle/>
          <a:p>
            <a:r>
              <a:rPr lang="pt-BR" b="1" dirty="0" smtClean="0"/>
              <a:t>PROFOCO </a:t>
            </a:r>
            <a:br>
              <a:rPr lang="pt-BR" b="1" dirty="0" smtClean="0"/>
            </a:br>
            <a:r>
              <a:rPr lang="pt-BR" b="1" dirty="0" smtClean="0"/>
              <a:t>Política de Formação Continuada</a:t>
            </a:r>
            <a:endParaRPr lang="pt-BR" b="1" dirty="0"/>
          </a:p>
        </p:txBody>
      </p:sp>
      <p:sp>
        <p:nvSpPr>
          <p:cNvPr id="6" name="Retângulo 5"/>
          <p:cNvSpPr/>
          <p:nvPr/>
        </p:nvSpPr>
        <p:spPr>
          <a:xfrm>
            <a:off x="1582053" y="4147340"/>
            <a:ext cx="10972800" cy="646331"/>
          </a:xfrm>
          <a:prstGeom prst="rect">
            <a:avLst/>
          </a:prstGeom>
        </p:spPr>
        <p:txBody>
          <a:bodyPr wrap="square">
            <a:spAutoFit/>
          </a:bodyPr>
          <a:lstStyle/>
          <a:p>
            <a:r>
              <a:rPr lang="en-US" dirty="0">
                <a:hlinkClick r:id="rId2"/>
              </a:rPr>
              <a:t>http://</a:t>
            </a:r>
            <a:r>
              <a:rPr lang="en-US" dirty="0" smtClean="0">
                <a:hlinkClick r:id="rId2"/>
              </a:rPr>
              <a:t>www.ouvidorias.gov.br/ouvidorias/capacitacao/profocopresencial</a:t>
            </a:r>
            <a:endParaRPr lang="en-US" dirty="0" smtClean="0"/>
          </a:p>
          <a:p>
            <a:endParaRPr lang="en-US" dirty="0"/>
          </a:p>
        </p:txBody>
      </p:sp>
      <p:sp>
        <p:nvSpPr>
          <p:cNvPr id="7" name="Retângulo 6"/>
          <p:cNvSpPr/>
          <p:nvPr/>
        </p:nvSpPr>
        <p:spPr>
          <a:xfrm>
            <a:off x="1582054" y="3518588"/>
            <a:ext cx="10134765" cy="646331"/>
          </a:xfrm>
          <a:prstGeom prst="rect">
            <a:avLst/>
          </a:prstGeom>
        </p:spPr>
        <p:txBody>
          <a:bodyPr wrap="square">
            <a:spAutoFit/>
          </a:bodyPr>
          <a:lstStyle/>
          <a:p>
            <a:r>
              <a:rPr lang="en-US" dirty="0">
                <a:hlinkClick r:id="rId3"/>
              </a:rPr>
              <a:t>http://</a:t>
            </a:r>
            <a:r>
              <a:rPr lang="en-US" dirty="0" smtClean="0">
                <a:hlinkClick r:id="rId3"/>
              </a:rPr>
              <a:t>www.ouvidorias.gov.br/ouvidorias/capacitacao/profoco-a-distancia</a:t>
            </a:r>
            <a:endParaRPr lang="en-US" dirty="0" smtClean="0"/>
          </a:p>
          <a:p>
            <a:endParaRPr lang="en-US" dirty="0"/>
          </a:p>
        </p:txBody>
      </p:sp>
      <p:pic>
        <p:nvPicPr>
          <p:cNvPr id="8" name="Imagem 7"/>
          <p:cNvPicPr>
            <a:picLocks noChangeAspect="1"/>
          </p:cNvPicPr>
          <p:nvPr/>
        </p:nvPicPr>
        <p:blipFill>
          <a:blip r:embed="rId4"/>
          <a:stretch>
            <a:fillRect/>
          </a:stretch>
        </p:blipFill>
        <p:spPr>
          <a:xfrm>
            <a:off x="623392" y="1196752"/>
            <a:ext cx="1934632" cy="1450974"/>
          </a:xfrm>
          <a:prstGeom prst="rect">
            <a:avLst/>
          </a:prstGeom>
        </p:spPr>
      </p:pic>
    </p:spTree>
    <p:extLst>
      <p:ext uri="{BB962C8B-B14F-4D97-AF65-F5344CB8AC3E}">
        <p14:creationId xmlns:p14="http://schemas.microsoft.com/office/powerpoint/2010/main" val="21442658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E8BABF57-2C24-4E2F-AAB3-406F536846B9}"/>
              </a:ext>
            </a:extLst>
          </p:cNvPr>
          <p:cNvSpPr txBox="1"/>
          <p:nvPr/>
        </p:nvSpPr>
        <p:spPr>
          <a:xfrm>
            <a:off x="1910686" y="1760562"/>
            <a:ext cx="2043573" cy="646331"/>
          </a:xfrm>
          <a:prstGeom prst="rect">
            <a:avLst/>
          </a:prstGeom>
          <a:noFill/>
        </p:spPr>
        <p:txBody>
          <a:bodyPr wrap="none" rtlCol="0">
            <a:spAutoFit/>
          </a:bodyPr>
          <a:lstStyle/>
          <a:p>
            <a:r>
              <a:rPr lang="pt-BR" sz="3600" dirty="0" smtClean="0"/>
              <a:t>Obrigada!</a:t>
            </a:r>
            <a:endParaRPr lang="pt-BR" sz="3600" dirty="0"/>
          </a:p>
        </p:txBody>
      </p:sp>
      <p:cxnSp>
        <p:nvCxnSpPr>
          <p:cNvPr id="6" name="Conector reto 5">
            <a:extLst>
              <a:ext uri="{FF2B5EF4-FFF2-40B4-BE49-F238E27FC236}">
                <a16:creationId xmlns:a16="http://schemas.microsoft.com/office/drawing/2014/main" xmlns="" id="{38B026D4-7996-4D42-8EB7-F6B384F4D4E4}"/>
              </a:ext>
            </a:extLst>
          </p:cNvPr>
          <p:cNvCxnSpPr/>
          <p:nvPr/>
        </p:nvCxnSpPr>
        <p:spPr>
          <a:xfrm>
            <a:off x="2033517" y="2388358"/>
            <a:ext cx="7369791" cy="0"/>
          </a:xfrm>
          <a:prstGeom prst="line">
            <a:avLst/>
          </a:prstGeom>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xmlns="" id="{333F5A32-731A-457B-9BB0-1E6A610B535E}"/>
              </a:ext>
            </a:extLst>
          </p:cNvPr>
          <p:cNvSpPr txBox="1"/>
          <p:nvPr/>
        </p:nvSpPr>
        <p:spPr>
          <a:xfrm>
            <a:off x="1910686" y="2593075"/>
            <a:ext cx="4526752" cy="1692771"/>
          </a:xfrm>
          <a:prstGeom prst="rect">
            <a:avLst/>
          </a:prstGeom>
          <a:noFill/>
        </p:spPr>
        <p:txBody>
          <a:bodyPr wrap="none" rtlCol="0">
            <a:spAutoFit/>
          </a:bodyPr>
          <a:lstStyle/>
          <a:p>
            <a:r>
              <a:rPr lang="pt-BR" dirty="0" smtClean="0"/>
              <a:t>Carla Arêde</a:t>
            </a:r>
            <a:endParaRPr lang="pt-BR" dirty="0"/>
          </a:p>
          <a:p>
            <a:r>
              <a:rPr lang="pt-BR" sz="1400" dirty="0" smtClean="0"/>
              <a:t>Ministério </a:t>
            </a:r>
            <a:r>
              <a:rPr lang="pt-BR" sz="1400" dirty="0"/>
              <a:t>da Transparência e Controladoria-Geral da União</a:t>
            </a:r>
          </a:p>
          <a:p>
            <a:endParaRPr lang="pt-BR" dirty="0"/>
          </a:p>
          <a:p>
            <a:r>
              <a:rPr lang="pt-BR" i="1" dirty="0" smtClean="0"/>
              <a:t>21 38053730 / 98711-0817</a:t>
            </a:r>
            <a:endParaRPr lang="pt-BR" i="1" dirty="0"/>
          </a:p>
          <a:p>
            <a:r>
              <a:rPr lang="pt-BR" i="1" dirty="0"/>
              <a:t>c</a:t>
            </a:r>
            <a:r>
              <a:rPr lang="pt-BR" i="1" dirty="0" smtClean="0"/>
              <a:t>arla.arede@cgu.gov.br</a:t>
            </a:r>
            <a:endParaRPr lang="pt-BR" i="1" dirty="0"/>
          </a:p>
          <a:p>
            <a:r>
              <a:rPr lang="pt-BR" i="1" dirty="0"/>
              <a:t>ouvidorias.gov.br</a:t>
            </a:r>
          </a:p>
        </p:txBody>
      </p:sp>
      <p:pic>
        <p:nvPicPr>
          <p:cNvPr id="9" name="Imagem 8">
            <a:extLst>
              <a:ext uri="{FF2B5EF4-FFF2-40B4-BE49-F238E27FC236}">
                <a16:creationId xmlns:a16="http://schemas.microsoft.com/office/drawing/2014/main" xmlns="" id="{EB7FB263-98BE-4666-B6A4-40F8D31B4D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70" t="75344" r="12322" b="10647"/>
          <a:stretch/>
        </p:blipFill>
        <p:spPr>
          <a:xfrm>
            <a:off x="2033517" y="4902915"/>
            <a:ext cx="3288380" cy="587528"/>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989" y="4809406"/>
            <a:ext cx="3420319" cy="681037"/>
          </a:xfrm>
          <a:prstGeom prst="rect">
            <a:avLst/>
          </a:prstGeom>
        </p:spPr>
      </p:pic>
    </p:spTree>
    <p:extLst>
      <p:ext uri="{BB962C8B-B14F-4D97-AF65-F5344CB8AC3E}">
        <p14:creationId xmlns:p14="http://schemas.microsoft.com/office/powerpoint/2010/main" val="2499668599"/>
      </p:ext>
    </p:extLst>
  </p:cSld>
  <p:clrMapOvr>
    <a:masterClrMapping/>
  </p:clrMapOvr>
  <p:transition spd="slow">
    <p:randomBar dir="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ângulo 11"/>
          <p:cNvSpPr/>
          <p:nvPr/>
        </p:nvSpPr>
        <p:spPr>
          <a:xfrm>
            <a:off x="733330" y="1018844"/>
            <a:ext cx="11190083" cy="830997"/>
          </a:xfrm>
          <a:prstGeom prst="rect">
            <a:avLst/>
          </a:prstGeom>
        </p:spPr>
        <p:txBody>
          <a:bodyPr wrap="square">
            <a:spAutoFit/>
          </a:bodyPr>
          <a:lstStyle/>
          <a:p>
            <a:pPr algn="ctr"/>
            <a:r>
              <a:rPr lang="pt-BR" sz="4800" dirty="0" smtClean="0">
                <a:solidFill>
                  <a:schemeClr val="bg1"/>
                </a:solidFill>
              </a:rPr>
              <a:t>LC 131/2009 – LEI DA TRANSPARÊNCIA</a:t>
            </a:r>
            <a:endParaRPr lang="pt-BR" dirty="0"/>
          </a:p>
        </p:txBody>
      </p:sp>
      <p:sp>
        <p:nvSpPr>
          <p:cNvPr id="2" name="AutoShape 2" descr="Resultado de imagem para LEI DA TRANSPARENC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esultado de imagem para LEI DA TRANSPARENC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tângulo 8"/>
          <p:cNvSpPr/>
          <p:nvPr/>
        </p:nvSpPr>
        <p:spPr>
          <a:xfrm>
            <a:off x="733330" y="883049"/>
            <a:ext cx="11190083" cy="830997"/>
          </a:xfrm>
          <a:prstGeom prst="rect">
            <a:avLst/>
          </a:prstGeom>
        </p:spPr>
        <p:txBody>
          <a:bodyPr wrap="square">
            <a:spAutoFit/>
          </a:bodyPr>
          <a:lstStyle/>
          <a:p>
            <a:pPr algn="ctr"/>
            <a:r>
              <a:rPr lang="pt-BR" sz="4800" dirty="0" smtClean="0">
                <a:solidFill>
                  <a:schemeClr val="bg1"/>
                </a:solidFill>
              </a:rPr>
              <a:t>MARCOS LEGAIS</a:t>
            </a:r>
            <a:endParaRPr lang="pt-BR" dirty="0"/>
          </a:p>
        </p:txBody>
      </p:sp>
      <p:grpSp>
        <p:nvGrpSpPr>
          <p:cNvPr id="5" name="Grupo 4"/>
          <p:cNvGrpSpPr/>
          <p:nvPr/>
        </p:nvGrpSpPr>
        <p:grpSpPr>
          <a:xfrm>
            <a:off x="-217284" y="817752"/>
            <a:ext cx="12693315" cy="929568"/>
            <a:chOff x="-217284" y="817752"/>
            <a:chExt cx="12693315" cy="929568"/>
          </a:xfrm>
        </p:grpSpPr>
        <p:sp>
          <p:nvSpPr>
            <p:cNvPr id="10" name="Retângulo 9"/>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tângulo 10"/>
            <p:cNvSpPr/>
            <p:nvPr/>
          </p:nvSpPr>
          <p:spPr>
            <a:xfrm>
              <a:off x="733330" y="892102"/>
              <a:ext cx="11190083" cy="830997"/>
            </a:xfrm>
            <a:prstGeom prst="rect">
              <a:avLst/>
            </a:prstGeom>
          </p:spPr>
          <p:txBody>
            <a:bodyPr wrap="square">
              <a:spAutoFit/>
            </a:bodyPr>
            <a:lstStyle/>
            <a:p>
              <a:pPr algn="ctr"/>
              <a:r>
                <a:rPr lang="pt-BR" sz="4800" dirty="0" smtClean="0">
                  <a:solidFill>
                    <a:schemeClr val="bg1"/>
                  </a:solidFill>
                </a:rPr>
                <a:t>LC 131/2009 – LEI DA TRANSPARÊNCIA</a:t>
              </a:r>
              <a:endParaRPr lang="pt-BR" dirty="0"/>
            </a:p>
          </p:txBody>
        </p:sp>
      </p:gr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849842"/>
            <a:ext cx="5867996" cy="4279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360" y="1849842"/>
            <a:ext cx="5213051" cy="431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355941"/>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tângulo 17"/>
          <p:cNvSpPr/>
          <p:nvPr/>
        </p:nvSpPr>
        <p:spPr>
          <a:xfrm>
            <a:off x="-276726" y="1106905"/>
            <a:ext cx="12693315" cy="210438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CaixaDeTexto 3"/>
          <p:cNvSpPr txBox="1"/>
          <p:nvPr/>
        </p:nvSpPr>
        <p:spPr>
          <a:xfrm>
            <a:off x="2286001" y="1726119"/>
            <a:ext cx="7334250" cy="923330"/>
          </a:xfrm>
          <a:prstGeom prst="rect">
            <a:avLst/>
          </a:prstGeom>
          <a:noFill/>
        </p:spPr>
        <p:txBody>
          <a:bodyPr wrap="square" rtlCol="0">
            <a:spAutoFit/>
          </a:bodyPr>
          <a:lstStyle/>
          <a:p>
            <a:pPr algn="ctr"/>
            <a:r>
              <a:rPr lang="pt-BR" sz="5400" b="1" dirty="0" smtClean="0">
                <a:solidFill>
                  <a:schemeClr val="bg1"/>
                </a:solidFill>
              </a:rPr>
              <a:t>O que irá mudar???</a:t>
            </a:r>
            <a:endParaRPr lang="es-ES_tradnl" sz="4000" dirty="0">
              <a:solidFill>
                <a:schemeClr val="bg1"/>
              </a:solidFill>
            </a:endParaRPr>
          </a:p>
        </p:txBody>
      </p:sp>
      <p:sp>
        <p:nvSpPr>
          <p:cNvPr id="5" name="Retângulo 4"/>
          <p:cNvSpPr/>
          <p:nvPr/>
        </p:nvSpPr>
        <p:spPr>
          <a:xfrm>
            <a:off x="644263" y="3991619"/>
            <a:ext cx="3283475" cy="210438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dirty="0" err="1" smtClean="0"/>
              <a:t>Regulamentação</a:t>
            </a:r>
            <a:r>
              <a:rPr lang="es-ES_tradnl" sz="2800" dirty="0" smtClean="0"/>
              <a:t> dos </a:t>
            </a:r>
          </a:p>
          <a:p>
            <a:pPr algn="ctr"/>
            <a:r>
              <a:rPr lang="es-ES_tradnl" sz="2800" dirty="0" err="1" smtClean="0"/>
              <a:t>Direitos</a:t>
            </a:r>
            <a:r>
              <a:rPr lang="es-ES_tradnl" sz="2800" dirty="0" smtClean="0"/>
              <a:t> dos </a:t>
            </a:r>
            <a:r>
              <a:rPr lang="es-ES_tradnl" sz="2800" dirty="0" err="1" smtClean="0"/>
              <a:t>Usuários</a:t>
            </a:r>
            <a:endParaRPr lang="es-ES_tradnl" sz="2800" dirty="0" smtClean="0"/>
          </a:p>
          <a:p>
            <a:pPr algn="ctr"/>
            <a:r>
              <a:rPr lang="es-ES_tradnl" sz="2800" dirty="0"/>
              <a:t>d</a:t>
            </a:r>
            <a:r>
              <a:rPr lang="es-ES_tradnl" sz="2800" dirty="0" smtClean="0"/>
              <a:t>e </a:t>
            </a:r>
            <a:r>
              <a:rPr lang="es-ES_tradnl" sz="2800" dirty="0" err="1" smtClean="0"/>
              <a:t>Serviços</a:t>
            </a:r>
            <a:r>
              <a:rPr lang="es-ES_tradnl" sz="2800" dirty="0" smtClean="0"/>
              <a:t> Públicos</a:t>
            </a:r>
            <a:endParaRPr lang="es-ES_tradnl" sz="2800" dirty="0"/>
          </a:p>
        </p:txBody>
      </p:sp>
      <p:sp>
        <p:nvSpPr>
          <p:cNvPr id="6" name="Retângulo 5"/>
          <p:cNvSpPr/>
          <p:nvPr/>
        </p:nvSpPr>
        <p:spPr>
          <a:xfrm>
            <a:off x="4193005" y="3991618"/>
            <a:ext cx="3283475" cy="210438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dirty="0" err="1" smtClean="0"/>
              <a:t>Formalização</a:t>
            </a:r>
            <a:r>
              <a:rPr lang="es-ES_tradnl" sz="2800" dirty="0" smtClean="0"/>
              <a:t> das OUVIDORIAS como canal para registro de MANIFESTAÇÕES</a:t>
            </a:r>
            <a:endParaRPr lang="es-ES_tradnl" sz="2800" dirty="0"/>
          </a:p>
        </p:txBody>
      </p:sp>
      <p:sp>
        <p:nvSpPr>
          <p:cNvPr id="7" name="Retângulo 6"/>
          <p:cNvSpPr/>
          <p:nvPr/>
        </p:nvSpPr>
        <p:spPr>
          <a:xfrm>
            <a:off x="7828834" y="3991617"/>
            <a:ext cx="3283475" cy="210438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800" dirty="0" smtClean="0"/>
              <a:t>Mecanismos de </a:t>
            </a:r>
            <a:r>
              <a:rPr lang="es-ES_tradnl" sz="2800" dirty="0" err="1" smtClean="0"/>
              <a:t>Avaliação</a:t>
            </a:r>
            <a:r>
              <a:rPr lang="es-ES_tradnl" sz="2800" dirty="0" smtClean="0"/>
              <a:t> Continuada dos </a:t>
            </a:r>
          </a:p>
          <a:p>
            <a:pPr algn="ctr"/>
            <a:r>
              <a:rPr lang="es-ES_tradnl" sz="2800" dirty="0" err="1" smtClean="0"/>
              <a:t>Serviços</a:t>
            </a:r>
            <a:r>
              <a:rPr lang="es-ES_tradnl" sz="2800" dirty="0" smtClean="0"/>
              <a:t> Públicos</a:t>
            </a:r>
            <a:endParaRPr lang="es-ES_tradnl" sz="2800" dirty="0"/>
          </a:p>
        </p:txBody>
      </p:sp>
    </p:spTree>
    <p:extLst>
      <p:ext uri="{BB962C8B-B14F-4D97-AF65-F5344CB8AC3E}">
        <p14:creationId xmlns:p14="http://schemas.microsoft.com/office/powerpoint/2010/main" val="23589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ângulo 11"/>
          <p:cNvSpPr/>
          <p:nvPr/>
        </p:nvSpPr>
        <p:spPr>
          <a:xfrm>
            <a:off x="0" y="1018844"/>
            <a:ext cx="12192000" cy="830997"/>
          </a:xfrm>
          <a:prstGeom prst="rect">
            <a:avLst/>
          </a:prstGeom>
        </p:spPr>
        <p:txBody>
          <a:bodyPr wrap="square">
            <a:spAutoFit/>
          </a:bodyPr>
          <a:lstStyle/>
          <a:p>
            <a:pPr algn="ctr"/>
            <a:r>
              <a:rPr lang="pt-BR" sz="4800" dirty="0" smtClean="0">
                <a:solidFill>
                  <a:schemeClr val="bg1"/>
                </a:solidFill>
              </a:rPr>
              <a:t>LEI 12.527/2011 –ACESSO À INFORMAÇÃO</a:t>
            </a:r>
            <a:endParaRPr lang="pt-BR" dirty="0"/>
          </a:p>
        </p:txBody>
      </p:sp>
      <p:sp>
        <p:nvSpPr>
          <p:cNvPr id="7" name="Retângulo 6"/>
          <p:cNvSpPr/>
          <p:nvPr/>
        </p:nvSpPr>
        <p:spPr>
          <a:xfrm>
            <a:off x="-96570" y="892103"/>
            <a:ext cx="12611833" cy="1446550"/>
          </a:xfrm>
          <a:prstGeom prst="rect">
            <a:avLst/>
          </a:prstGeom>
        </p:spPr>
        <p:txBody>
          <a:bodyPr wrap="square">
            <a:spAutoFit/>
          </a:bodyPr>
          <a:lstStyle/>
          <a:p>
            <a:pPr algn="ctr"/>
            <a:r>
              <a:rPr lang="pt-BR" sz="4400" dirty="0" smtClean="0">
                <a:solidFill>
                  <a:schemeClr val="bg1"/>
                </a:solidFill>
              </a:rPr>
              <a:t>LEI 13.460/2017– CÓDIGO DE DEFESA DO </a:t>
            </a:r>
          </a:p>
          <a:p>
            <a:pPr algn="ctr"/>
            <a:r>
              <a:rPr lang="pt-BR" sz="4400" dirty="0" smtClean="0">
                <a:solidFill>
                  <a:schemeClr val="bg1"/>
                </a:solidFill>
              </a:rPr>
              <a:t>USUÁRIO DE SERVIÇOS PÚBLICOS</a:t>
            </a:r>
            <a:endParaRPr lang="pt-BR" sz="44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15" y="1018844"/>
            <a:ext cx="11700647" cy="559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59522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4294967295"/>
            <p:extLst>
              <p:ext uri="{D42A27DB-BD31-4B8C-83A1-F6EECF244321}">
                <p14:modId xmlns:p14="http://schemas.microsoft.com/office/powerpoint/2010/main" val="3930922407"/>
              </p:ext>
            </p:extLst>
          </p:nvPr>
        </p:nvGraphicFramePr>
        <p:xfrm>
          <a:off x="2255838" y="2032000"/>
          <a:ext cx="9936162" cy="4570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o 2"/>
          <p:cNvGrpSpPr/>
          <p:nvPr/>
        </p:nvGrpSpPr>
        <p:grpSpPr>
          <a:xfrm>
            <a:off x="-276727" y="648865"/>
            <a:ext cx="12693315" cy="1325563"/>
            <a:chOff x="-276726" y="820881"/>
            <a:chExt cx="12693315" cy="1325563"/>
          </a:xfrm>
        </p:grpSpPr>
        <p:sp>
          <p:nvSpPr>
            <p:cNvPr id="8" name="Retângulo 7"/>
            <p:cNvSpPr/>
            <p:nvPr/>
          </p:nvSpPr>
          <p:spPr>
            <a:xfrm>
              <a:off x="-276726" y="1106905"/>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Título 1">
              <a:extLst/>
            </p:cNvPr>
            <p:cNvSpPr txBox="1">
              <a:spLocks/>
            </p:cNvSpPr>
            <p:nvPr/>
          </p:nvSpPr>
          <p:spPr>
            <a:xfrm>
              <a:off x="595745" y="8208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600" dirty="0">
                  <a:solidFill>
                    <a:schemeClr val="bg1"/>
                  </a:solidFill>
                  <a:latin typeface="+mn-lt"/>
                </a:rPr>
                <a:t>Usuário </a:t>
              </a:r>
              <a:r>
                <a:rPr lang="pt-BR" sz="4600" dirty="0" smtClean="0">
                  <a:solidFill>
                    <a:schemeClr val="bg1"/>
                  </a:solidFill>
                  <a:latin typeface="+mn-lt"/>
                </a:rPr>
                <a:t>– Pessoa Física e/ou Jurídica</a:t>
              </a:r>
              <a:endParaRPr lang="pt-BR" sz="4600" dirty="0">
                <a:solidFill>
                  <a:schemeClr val="bg1"/>
                </a:solidFill>
                <a:latin typeface="+mn-lt"/>
              </a:endParaRPr>
            </a:p>
          </p:txBody>
        </p:sp>
      </p:grpSp>
      <p:sp>
        <p:nvSpPr>
          <p:cNvPr id="2" name="Retângulo 1"/>
          <p:cNvSpPr/>
          <p:nvPr/>
        </p:nvSpPr>
        <p:spPr>
          <a:xfrm>
            <a:off x="523025" y="2675542"/>
            <a:ext cx="4962526" cy="1323439"/>
          </a:xfrm>
          <a:prstGeom prst="rect">
            <a:avLst/>
          </a:prstGeom>
        </p:spPr>
        <p:txBody>
          <a:bodyPr wrap="square">
            <a:spAutoFit/>
          </a:bodyPr>
          <a:lstStyle/>
          <a:p>
            <a:r>
              <a:rPr lang="pt-BR" sz="2000" dirty="0"/>
              <a:t>Art. 2</a:t>
            </a:r>
            <a:r>
              <a:rPr lang="pt-BR" sz="2000" u="sng" baseline="30000" dirty="0"/>
              <a:t>o</a:t>
            </a:r>
            <a:r>
              <a:rPr lang="pt-BR" sz="2000" dirty="0"/>
              <a:t>  Para os fins desta Lei, consideram-se: </a:t>
            </a:r>
          </a:p>
          <a:p>
            <a:r>
              <a:rPr lang="pt-BR" sz="2000" dirty="0"/>
              <a:t>I - </a:t>
            </a:r>
            <a:r>
              <a:rPr lang="pt-BR" sz="2000" b="1" dirty="0"/>
              <a:t>usuário</a:t>
            </a:r>
            <a:r>
              <a:rPr lang="pt-BR" sz="2000" dirty="0"/>
              <a:t> - </a:t>
            </a:r>
            <a:r>
              <a:rPr lang="pt-BR" sz="2000" b="1" dirty="0"/>
              <a:t>pessoa física ou jurídica </a:t>
            </a:r>
            <a:r>
              <a:rPr lang="pt-BR" sz="2000" dirty="0"/>
              <a:t>que se beneficia ou utiliza, efetiva ou potencialmente, de serviço público; </a:t>
            </a:r>
          </a:p>
        </p:txBody>
      </p:sp>
    </p:spTree>
    <p:extLst>
      <p:ext uri="{BB962C8B-B14F-4D97-AF65-F5344CB8AC3E}">
        <p14:creationId xmlns:p14="http://schemas.microsoft.com/office/powerpoint/2010/main" val="319557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Seta: para a Direita 7">
            <a:extLst>
              <a:ext uri="{FF2B5EF4-FFF2-40B4-BE49-F238E27FC236}">
                <a16:creationId xmlns:a16="http://schemas.microsoft.com/office/drawing/2014/main" xmlns="" id="{40B4EC07-12AF-478E-A166-9DDB353F6EF5}"/>
              </a:ext>
            </a:extLst>
          </p:cNvPr>
          <p:cNvSpPr/>
          <p:nvPr/>
        </p:nvSpPr>
        <p:spPr>
          <a:xfrm rot="10800000">
            <a:off x="2363175" y="2538166"/>
            <a:ext cx="941704" cy="70968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ítulo 1">
            <a:extLst/>
          </p:cNvPr>
          <p:cNvSpPr txBox="1">
            <a:spLocks/>
          </p:cNvSpPr>
          <p:nvPr/>
        </p:nvSpPr>
        <p:spPr>
          <a:xfrm>
            <a:off x="985044" y="8208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smtClean="0">
                <a:solidFill>
                  <a:schemeClr val="bg1"/>
                </a:solidFill>
                <a:latin typeface="Agency FB" panose="020B0503020202020204" pitchFamily="34" charset="0"/>
              </a:rPr>
              <a:t>Manifestação necessita de Identificação</a:t>
            </a:r>
            <a:endParaRPr lang="pt-BR" dirty="0">
              <a:solidFill>
                <a:schemeClr val="bg1"/>
              </a:solidFill>
              <a:latin typeface="Agency FB" panose="020B0503020202020204" pitchFamily="34" charset="0"/>
            </a:endParaRPr>
          </a:p>
        </p:txBody>
      </p:sp>
      <p:grpSp>
        <p:nvGrpSpPr>
          <p:cNvPr id="3" name="Grupo 2"/>
          <p:cNvGrpSpPr/>
          <p:nvPr/>
        </p:nvGrpSpPr>
        <p:grpSpPr>
          <a:xfrm>
            <a:off x="2425128" y="1934966"/>
            <a:ext cx="7776927" cy="2508803"/>
            <a:chOff x="866775" y="2552131"/>
            <a:chExt cx="10058400" cy="3832534"/>
          </a:xfrm>
        </p:grpSpPr>
        <p:pic>
          <p:nvPicPr>
            <p:cNvPr id="7" name="Imagem 6">
              <a:extLst>
                <a:ext uri="{FF2B5EF4-FFF2-40B4-BE49-F238E27FC236}">
                  <a16:creationId xmlns:a16="http://schemas.microsoft.com/office/drawing/2014/main" xmlns="" id="{F5101706-4178-40EA-AA02-51B383EC5161}"/>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046352" y="2552131"/>
              <a:ext cx="2402611" cy="2402611"/>
            </a:xfrm>
            <a:prstGeom prst="rect">
              <a:avLst/>
            </a:prstGeom>
          </p:spPr>
        </p:pic>
        <p:pic>
          <p:nvPicPr>
            <p:cNvPr id="9" name="Imagem 8">
              <a:extLst>
                <a:ext uri="{FF2B5EF4-FFF2-40B4-BE49-F238E27FC236}">
                  <a16:creationId xmlns:a16="http://schemas.microsoft.com/office/drawing/2014/main" xmlns="" id="{37DB2F91-9590-4E26-9EAA-C36007DF7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8072" y="2552131"/>
              <a:ext cx="2270254" cy="2270254"/>
            </a:xfrm>
            <a:prstGeom prst="rect">
              <a:avLst/>
            </a:prstGeom>
          </p:spPr>
        </p:pic>
        <p:sp>
          <p:nvSpPr>
            <p:cNvPr id="10" name="Seta: para a Direita 9">
              <a:extLst>
                <a:ext uri="{FF2B5EF4-FFF2-40B4-BE49-F238E27FC236}">
                  <a16:creationId xmlns:a16="http://schemas.microsoft.com/office/drawing/2014/main" xmlns="" id="{9D672C21-BFC6-4E49-BD77-43374C7C9B4E}"/>
                </a:ext>
              </a:extLst>
            </p:cNvPr>
            <p:cNvSpPr/>
            <p:nvPr/>
          </p:nvSpPr>
          <p:spPr>
            <a:xfrm>
              <a:off x="4660632" y="3504335"/>
              <a:ext cx="1080645" cy="102266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xmlns="" id="{216D34B4-0D9C-4BBA-A77E-7FADB57D2266}"/>
                </a:ext>
              </a:extLst>
            </p:cNvPr>
            <p:cNvSpPr txBox="1"/>
            <p:nvPr/>
          </p:nvSpPr>
          <p:spPr>
            <a:xfrm>
              <a:off x="2327437" y="5160374"/>
              <a:ext cx="1840440" cy="400110"/>
            </a:xfrm>
            <a:prstGeom prst="rect">
              <a:avLst/>
            </a:prstGeom>
            <a:noFill/>
          </p:spPr>
          <p:txBody>
            <a:bodyPr wrap="none" rtlCol="0">
              <a:spAutoFit/>
            </a:bodyPr>
            <a:lstStyle/>
            <a:p>
              <a:r>
                <a:rPr lang="pt-BR" sz="2000" b="1" dirty="0"/>
                <a:t>IDENTIFICAÇÃO</a:t>
              </a:r>
            </a:p>
          </p:txBody>
        </p:sp>
        <p:sp>
          <p:nvSpPr>
            <p:cNvPr id="12" name="CaixaDeTexto 11">
              <a:extLst>
                <a:ext uri="{FF2B5EF4-FFF2-40B4-BE49-F238E27FC236}">
                  <a16:creationId xmlns:a16="http://schemas.microsoft.com/office/drawing/2014/main" xmlns="" id="{593BE35D-3150-4823-9660-7570B5A518D4}"/>
                </a:ext>
              </a:extLst>
            </p:cNvPr>
            <p:cNvSpPr txBox="1"/>
            <p:nvPr/>
          </p:nvSpPr>
          <p:spPr>
            <a:xfrm>
              <a:off x="6253562" y="5160374"/>
              <a:ext cx="2263055" cy="400110"/>
            </a:xfrm>
            <a:prstGeom prst="rect">
              <a:avLst/>
            </a:prstGeom>
            <a:noFill/>
          </p:spPr>
          <p:txBody>
            <a:bodyPr wrap="none" rtlCol="0">
              <a:spAutoFit/>
            </a:bodyPr>
            <a:lstStyle/>
            <a:p>
              <a:r>
                <a:rPr lang="pt-BR" sz="2000" b="1" dirty="0"/>
                <a:t>INDIVIDUALIZAÇÃO</a:t>
              </a:r>
            </a:p>
          </p:txBody>
        </p:sp>
        <p:sp>
          <p:nvSpPr>
            <p:cNvPr id="2" name="Retângulo 1"/>
            <p:cNvSpPr/>
            <p:nvPr/>
          </p:nvSpPr>
          <p:spPr>
            <a:xfrm>
              <a:off x="866775" y="5820461"/>
              <a:ext cx="10058400" cy="564204"/>
            </a:xfrm>
            <a:prstGeom prst="rect">
              <a:avLst/>
            </a:prstGeom>
          </p:spPr>
          <p:txBody>
            <a:bodyPr wrap="square">
              <a:spAutoFit/>
            </a:bodyPr>
            <a:lstStyle/>
            <a:p>
              <a:pPr algn="ctr"/>
              <a:endParaRPr lang="en-US" dirty="0"/>
            </a:p>
          </p:txBody>
        </p:sp>
      </p:grpSp>
      <p:grpSp>
        <p:nvGrpSpPr>
          <p:cNvPr id="14" name="Grupo 13"/>
          <p:cNvGrpSpPr/>
          <p:nvPr/>
        </p:nvGrpSpPr>
        <p:grpSpPr>
          <a:xfrm>
            <a:off x="-276726" y="816108"/>
            <a:ext cx="12693315" cy="790636"/>
            <a:chOff x="-276726" y="820882"/>
            <a:chExt cx="12693315" cy="790636"/>
          </a:xfrm>
        </p:grpSpPr>
        <p:sp>
          <p:nvSpPr>
            <p:cNvPr id="15" name="Retângulo 14"/>
            <p:cNvSpPr/>
            <p:nvPr/>
          </p:nvSpPr>
          <p:spPr>
            <a:xfrm>
              <a:off x="-276726" y="862474"/>
              <a:ext cx="12693315" cy="74427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Título 1">
              <a:extLst/>
            </p:cNvPr>
            <p:cNvSpPr txBox="1">
              <a:spLocks/>
            </p:cNvSpPr>
            <p:nvPr/>
          </p:nvSpPr>
          <p:spPr>
            <a:xfrm>
              <a:off x="595745" y="820882"/>
              <a:ext cx="10515600" cy="790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solidFill>
                    <a:schemeClr val="bg1"/>
                  </a:solidFill>
                  <a:latin typeface="+mn-lt"/>
                </a:rPr>
                <a:t>Atributos das Manifestações – Art. 10</a:t>
              </a:r>
              <a:endParaRPr lang="pt-BR" dirty="0">
                <a:solidFill>
                  <a:schemeClr val="bg1"/>
                </a:solidFill>
                <a:latin typeface="+mn-lt"/>
              </a:endParaRPr>
            </a:p>
          </p:txBody>
        </p:sp>
      </p:grpSp>
      <p:grpSp>
        <p:nvGrpSpPr>
          <p:cNvPr id="17" name="Grupo 16"/>
          <p:cNvGrpSpPr/>
          <p:nvPr/>
        </p:nvGrpSpPr>
        <p:grpSpPr>
          <a:xfrm>
            <a:off x="6726452" y="4591048"/>
            <a:ext cx="4370227" cy="1757981"/>
            <a:chOff x="1885245" y="2626210"/>
            <a:chExt cx="5364796" cy="1873668"/>
          </a:xfrm>
        </p:grpSpPr>
        <p:sp>
          <p:nvSpPr>
            <p:cNvPr id="18" name="CaixaDeTexto 17">
              <a:extLst>
                <a:ext uri="{FF2B5EF4-FFF2-40B4-BE49-F238E27FC236}">
                  <a16:creationId xmlns:a16="http://schemas.microsoft.com/office/drawing/2014/main" xmlns="" id="{C0E201AA-895E-4D98-825B-641F41B61E5F}"/>
                </a:ext>
              </a:extLst>
            </p:cNvPr>
            <p:cNvSpPr txBox="1"/>
            <p:nvPr/>
          </p:nvSpPr>
          <p:spPr>
            <a:xfrm>
              <a:off x="4652687" y="2698585"/>
              <a:ext cx="2597354" cy="1672954"/>
            </a:xfrm>
            <a:prstGeom prst="rect">
              <a:avLst/>
            </a:prstGeom>
            <a:noFill/>
          </p:spPr>
          <p:txBody>
            <a:bodyPr wrap="none" rtlCol="0">
              <a:spAutoFit/>
            </a:bodyPr>
            <a:lstStyle/>
            <a:p>
              <a:pPr algn="ctr"/>
              <a:r>
                <a:rPr lang="pt-BR" sz="2400" b="1" dirty="0" smtClean="0"/>
                <a:t>PROIBIDO</a:t>
              </a:r>
            </a:p>
            <a:p>
              <a:pPr algn="ctr"/>
              <a:r>
                <a:rPr lang="pt-BR" sz="2400" b="1" dirty="0" smtClean="0"/>
                <a:t>SOLICITAR </a:t>
              </a:r>
              <a:endParaRPr lang="pt-BR" sz="2400" b="1" dirty="0"/>
            </a:p>
            <a:p>
              <a:pPr algn="ctr"/>
              <a:r>
                <a:rPr lang="pt-BR" sz="2400" b="1" dirty="0"/>
                <a:t>A MOTIVAÇÃO </a:t>
              </a:r>
              <a:endParaRPr lang="pt-BR" sz="2400" b="1" dirty="0" smtClean="0"/>
            </a:p>
            <a:p>
              <a:pPr algn="ctr"/>
              <a:r>
                <a:rPr lang="pt-BR" sz="2400" b="1" dirty="0" smtClean="0"/>
                <a:t>AO </a:t>
              </a:r>
              <a:r>
                <a:rPr lang="pt-BR" sz="2400" b="1" dirty="0"/>
                <a:t>USUÁRIO</a:t>
              </a:r>
            </a:p>
          </p:txBody>
        </p:sp>
        <p:pic>
          <p:nvPicPr>
            <p:cNvPr id="19" name="Imagem 18">
              <a:extLst>
                <a:ext uri="{FF2B5EF4-FFF2-40B4-BE49-F238E27FC236}">
                  <a16:creationId xmlns:a16="http://schemas.microsoft.com/office/drawing/2014/main" xmlns="" id="{FFE1CA61-85F4-436E-8ECC-8A1254394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245" y="2626210"/>
              <a:ext cx="2143125" cy="1873668"/>
            </a:xfrm>
            <a:prstGeom prst="rect">
              <a:avLst/>
            </a:prstGeom>
          </p:spPr>
        </p:pic>
      </p:grpSp>
      <p:sp>
        <p:nvSpPr>
          <p:cNvPr id="4" name="CaixaDeTexto 3"/>
          <p:cNvSpPr txBox="1"/>
          <p:nvPr/>
        </p:nvSpPr>
        <p:spPr>
          <a:xfrm>
            <a:off x="9744497" y="1739816"/>
            <a:ext cx="2254313" cy="2585323"/>
          </a:xfrm>
          <a:prstGeom prst="rect">
            <a:avLst/>
          </a:prstGeom>
          <a:noFill/>
        </p:spPr>
        <p:txBody>
          <a:bodyPr wrap="square" rtlCol="0">
            <a:spAutoFit/>
          </a:bodyPr>
          <a:lstStyle/>
          <a:p>
            <a:pPr algn="ctr"/>
            <a:r>
              <a:rPr lang="pt-BR" dirty="0" smtClean="0"/>
              <a:t>(*) </a:t>
            </a:r>
            <a:r>
              <a:rPr lang="pt-BR" sz="1600" dirty="0" smtClean="0"/>
              <a:t>Não é permitido o </a:t>
            </a:r>
            <a:r>
              <a:rPr lang="pt-BR" sz="1600" b="1" dirty="0" smtClean="0">
                <a:solidFill>
                  <a:srgbClr val="FF0000"/>
                </a:solidFill>
              </a:rPr>
              <a:t>anonimato</a:t>
            </a:r>
            <a:r>
              <a:rPr lang="pt-BR" sz="1600" dirty="0" smtClean="0"/>
              <a:t> e nem o questionamento dos motivos da manifestação! </a:t>
            </a:r>
          </a:p>
          <a:p>
            <a:pPr algn="ctr"/>
            <a:r>
              <a:rPr lang="pt-BR" sz="1600" dirty="0" smtClean="0"/>
              <a:t>Quando não houver </a:t>
            </a:r>
            <a:r>
              <a:rPr lang="pt-BR" sz="1600" b="1" dirty="0" smtClean="0"/>
              <a:t>OUVIDORIA</a:t>
            </a:r>
            <a:r>
              <a:rPr lang="pt-BR" sz="1600" dirty="0" smtClean="0"/>
              <a:t>, manifestação deve ser encaminhada para área executora.</a:t>
            </a:r>
            <a:endParaRPr lang="en-US" sz="1600" dirty="0"/>
          </a:p>
        </p:txBody>
      </p:sp>
      <p:sp>
        <p:nvSpPr>
          <p:cNvPr id="20" name="Seta: para a Direita 7">
            <a:extLst>
              <a:ext uri="{FF2B5EF4-FFF2-40B4-BE49-F238E27FC236}">
                <a16:creationId xmlns:a16="http://schemas.microsoft.com/office/drawing/2014/main" xmlns="" id="{40B4EC07-12AF-478E-A166-9DDB353F6EF5}"/>
              </a:ext>
            </a:extLst>
          </p:cNvPr>
          <p:cNvSpPr/>
          <p:nvPr/>
        </p:nvSpPr>
        <p:spPr>
          <a:xfrm rot="5400000">
            <a:off x="3795119" y="4243251"/>
            <a:ext cx="941704" cy="70968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CaixaDeTexto 20">
            <a:extLst>
              <a:ext uri="{FF2B5EF4-FFF2-40B4-BE49-F238E27FC236}">
                <a16:creationId xmlns:a16="http://schemas.microsoft.com/office/drawing/2014/main" xmlns="" id="{4E8E428B-26A4-4A9F-9EBC-8FDE639E5A59}"/>
              </a:ext>
            </a:extLst>
          </p:cNvPr>
          <p:cNvSpPr txBox="1"/>
          <p:nvPr/>
        </p:nvSpPr>
        <p:spPr>
          <a:xfrm>
            <a:off x="2573656" y="5245411"/>
            <a:ext cx="3739935" cy="1015663"/>
          </a:xfrm>
          <a:prstGeom prst="rect">
            <a:avLst/>
          </a:prstGeom>
          <a:noFill/>
        </p:spPr>
        <p:txBody>
          <a:bodyPr wrap="none" rtlCol="0">
            <a:spAutoFit/>
          </a:bodyPr>
          <a:lstStyle/>
          <a:p>
            <a:r>
              <a:rPr lang="pt-BR" sz="2000" b="1" dirty="0"/>
              <a:t>INFORMAÇÃO PESSOAL </a:t>
            </a:r>
          </a:p>
          <a:p>
            <a:r>
              <a:rPr lang="pt-BR" sz="2000" b="1" dirty="0"/>
              <a:t>RESGUARDADA NOS TERMOS DA </a:t>
            </a:r>
          </a:p>
          <a:p>
            <a:r>
              <a:rPr lang="pt-BR" sz="2000" b="1" dirty="0"/>
              <a:t>LEI 12.527/2011</a:t>
            </a:r>
          </a:p>
        </p:txBody>
      </p:sp>
      <p:sp>
        <p:nvSpPr>
          <p:cNvPr id="23" name="Retângulo 22"/>
          <p:cNvSpPr/>
          <p:nvPr/>
        </p:nvSpPr>
        <p:spPr>
          <a:xfrm>
            <a:off x="2952162" y="1898470"/>
            <a:ext cx="6581363" cy="4524315"/>
          </a:xfrm>
          <a:prstGeom prst="rect">
            <a:avLst/>
          </a:prstGeom>
          <a:solidFill>
            <a:schemeClr val="accent2">
              <a:lumMod val="60000"/>
              <a:lumOff val="40000"/>
            </a:schemeClr>
          </a:solidFill>
        </p:spPr>
        <p:txBody>
          <a:bodyPr wrap="square">
            <a:spAutoFit/>
          </a:bodyPr>
          <a:lstStyle/>
          <a:p>
            <a:r>
              <a:rPr lang="pt-BR" b="1" dirty="0" smtClean="0">
                <a:solidFill>
                  <a:srgbClr val="FF0000"/>
                </a:solidFill>
              </a:rPr>
              <a:t>Minuta do Decreto Regulamentador</a:t>
            </a:r>
          </a:p>
          <a:p>
            <a:endParaRPr lang="pt-BR" b="1" dirty="0">
              <a:solidFill>
                <a:srgbClr val="FF0000"/>
              </a:solidFill>
            </a:endParaRPr>
          </a:p>
          <a:p>
            <a:r>
              <a:rPr lang="pt-BR" dirty="0" smtClean="0"/>
              <a:t>[...] As </a:t>
            </a:r>
            <a:r>
              <a:rPr lang="pt-BR" dirty="0"/>
              <a:t>unidades setoriais do </a:t>
            </a:r>
            <a:r>
              <a:rPr lang="pt-BR" dirty="0" err="1"/>
              <a:t>SisOuv</a:t>
            </a:r>
            <a:r>
              <a:rPr lang="pt-BR" dirty="0"/>
              <a:t> poderão </a:t>
            </a:r>
            <a:r>
              <a:rPr lang="pt-BR" b="1" dirty="0"/>
              <a:t>receber e coletar </a:t>
            </a:r>
            <a:r>
              <a:rPr lang="pt-BR" b="1" dirty="0" smtClean="0"/>
              <a:t>comunicações dos</a:t>
            </a:r>
            <a:r>
              <a:rPr lang="pt-BR" dirty="0" smtClean="0"/>
              <a:t> </a:t>
            </a:r>
            <a:r>
              <a:rPr lang="pt-BR" dirty="0"/>
              <a:t>usuários de serviços públicos com a finalidade de avaliar a prestação de tais serviços, bem como auxiliar na detecção e correção de irregularidades na gestão. </a:t>
            </a:r>
            <a:endParaRPr lang="pt-BR" dirty="0" smtClean="0"/>
          </a:p>
          <a:p>
            <a:endParaRPr lang="en-US" dirty="0"/>
          </a:p>
          <a:p>
            <a:pPr lvl="1"/>
            <a:r>
              <a:rPr lang="pt-BR" dirty="0"/>
              <a:t>§ </a:t>
            </a:r>
            <a:r>
              <a:rPr lang="pt-BR" dirty="0" smtClean="0"/>
              <a:t>1º As </a:t>
            </a:r>
            <a:r>
              <a:rPr lang="pt-BR" b="1" dirty="0"/>
              <a:t>comunicações </a:t>
            </a:r>
            <a:r>
              <a:rPr lang="pt-BR" dirty="0" smtClean="0"/>
              <a:t>de </a:t>
            </a:r>
            <a:r>
              <a:rPr lang="pt-BR" dirty="0"/>
              <a:t>que trata este artigo </a:t>
            </a:r>
            <a:r>
              <a:rPr lang="pt-BR" b="1" dirty="0"/>
              <a:t>não se constituem em manifestações passíveis de acompanhamento </a:t>
            </a:r>
            <a:r>
              <a:rPr lang="pt-BR" dirty="0"/>
              <a:t>pelos usuários de serviços públicos</a:t>
            </a:r>
            <a:r>
              <a:rPr lang="pt-BR" dirty="0" smtClean="0"/>
              <a:t>.</a:t>
            </a:r>
          </a:p>
          <a:p>
            <a:pPr lvl="1"/>
            <a:endParaRPr lang="en-US" dirty="0"/>
          </a:p>
          <a:p>
            <a:pPr lvl="1"/>
            <a:r>
              <a:rPr lang="pt-BR" dirty="0"/>
              <a:t>§2º </a:t>
            </a:r>
            <a:r>
              <a:rPr lang="pt-BR" dirty="0" smtClean="0"/>
              <a:t> As </a:t>
            </a:r>
            <a:r>
              <a:rPr lang="pt-BR" b="1" dirty="0"/>
              <a:t>comunicações </a:t>
            </a:r>
            <a:r>
              <a:rPr lang="pt-BR" dirty="0" smtClean="0"/>
              <a:t>de </a:t>
            </a:r>
            <a:r>
              <a:rPr lang="pt-BR" dirty="0"/>
              <a:t>irregularidade, sempre que contenham indícios suficientes de relevância, autoria e materialidade,</a:t>
            </a:r>
            <a:r>
              <a:rPr lang="pt-BR" b="1" dirty="0"/>
              <a:t> poderão ser apuradas mediante procedimento preliminar de investigação</a:t>
            </a:r>
            <a:r>
              <a:rPr lang="pt-BR" dirty="0"/>
              <a:t>. </a:t>
            </a:r>
            <a:endParaRPr lang="en-US" dirty="0"/>
          </a:p>
          <a:p>
            <a:endParaRPr lang="pt-BR" b="1" dirty="0">
              <a:solidFill>
                <a:srgbClr val="FF0000"/>
              </a:solidFill>
            </a:endParaRPr>
          </a:p>
        </p:txBody>
      </p:sp>
      <p:sp>
        <p:nvSpPr>
          <p:cNvPr id="24" name="CaixaDeTexto 23">
            <a:extLst>
              <a:ext uri="{FF2B5EF4-FFF2-40B4-BE49-F238E27FC236}">
                <a16:creationId xmlns:a16="http://schemas.microsoft.com/office/drawing/2014/main" xmlns="" id="{593BE35D-3150-4823-9660-7570B5A518D4}"/>
              </a:ext>
            </a:extLst>
          </p:cNvPr>
          <p:cNvSpPr txBox="1"/>
          <p:nvPr/>
        </p:nvSpPr>
        <p:spPr>
          <a:xfrm>
            <a:off x="-13346" y="3773297"/>
            <a:ext cx="2480615" cy="707886"/>
          </a:xfrm>
          <a:prstGeom prst="rect">
            <a:avLst/>
          </a:prstGeom>
          <a:noFill/>
        </p:spPr>
        <p:txBody>
          <a:bodyPr wrap="none" rtlCol="0">
            <a:spAutoFit/>
          </a:bodyPr>
          <a:lstStyle/>
          <a:p>
            <a:pPr algn="ctr"/>
            <a:r>
              <a:rPr lang="pt-BR" sz="2000" b="1" dirty="0" smtClean="0"/>
              <a:t>OUVIDORIA É O </a:t>
            </a:r>
          </a:p>
          <a:p>
            <a:pPr algn="ctr"/>
            <a:r>
              <a:rPr lang="pt-BR" sz="2000" b="1" dirty="0" smtClean="0"/>
              <a:t>CANAL RESPONSÁVEL</a:t>
            </a:r>
            <a:endParaRPr lang="pt-BR" sz="2000" b="1" dirty="0"/>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46" y="1730913"/>
            <a:ext cx="23622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Resultado de imagem para anonymous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0870" y="1894401"/>
            <a:ext cx="783627" cy="78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52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733330" y="1018844"/>
            <a:ext cx="11190083" cy="830997"/>
          </a:xfrm>
          <a:prstGeom prst="rect">
            <a:avLst/>
          </a:prstGeom>
        </p:spPr>
        <p:txBody>
          <a:bodyPr wrap="square">
            <a:spAutoFit/>
          </a:bodyPr>
          <a:lstStyle/>
          <a:p>
            <a:pPr algn="ctr"/>
            <a:r>
              <a:rPr lang="pt-BR" sz="4800" dirty="0" smtClean="0">
                <a:solidFill>
                  <a:schemeClr val="bg1"/>
                </a:solidFill>
              </a:rPr>
              <a:t>LC 131/2009 – LEI DA TRANSPARÊNCIA</a:t>
            </a:r>
            <a:endParaRPr lang="pt-BR" dirty="0"/>
          </a:p>
        </p:txBody>
      </p:sp>
      <p:sp>
        <p:nvSpPr>
          <p:cNvPr id="2" name="AutoShape 2" descr="Resultado de imagem para LEI DA TRANSPARENC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esultado de imagem para LEI DA TRANSPARENC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descr="Resultado de imagem para LEI DA TRANSPARE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435623"/>
            <a:ext cx="11037526" cy="40798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217284" y="817752"/>
            <a:ext cx="12693315" cy="929568"/>
            <a:chOff x="-217284" y="817752"/>
            <a:chExt cx="12693315" cy="929568"/>
          </a:xfrm>
        </p:grpSpPr>
        <p:sp>
          <p:nvSpPr>
            <p:cNvPr id="9" name="Retângulo 8"/>
            <p:cNvSpPr/>
            <p:nvPr/>
          </p:nvSpPr>
          <p:spPr>
            <a:xfrm>
              <a:off x="-217284" y="817752"/>
              <a:ext cx="12693315" cy="9295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 name="Retângulo 9"/>
            <p:cNvSpPr/>
            <p:nvPr/>
          </p:nvSpPr>
          <p:spPr>
            <a:xfrm>
              <a:off x="733330" y="892102"/>
              <a:ext cx="11190083" cy="830997"/>
            </a:xfrm>
            <a:prstGeom prst="rect">
              <a:avLst/>
            </a:prstGeom>
          </p:spPr>
          <p:txBody>
            <a:bodyPr wrap="square">
              <a:spAutoFit/>
            </a:bodyPr>
            <a:lstStyle/>
            <a:p>
              <a:pPr algn="ctr"/>
              <a:r>
                <a:rPr lang="pt-BR" sz="4800" dirty="0" smtClean="0">
                  <a:solidFill>
                    <a:schemeClr val="bg1"/>
                  </a:solidFill>
                </a:rPr>
                <a:t>LC 131/2009 – LEI DA TRANSPARÊNCIA</a:t>
              </a:r>
              <a:endParaRPr lang="pt-BR" dirty="0"/>
            </a:p>
          </p:txBody>
        </p:sp>
      </p:grpSp>
    </p:spTree>
    <p:extLst>
      <p:ext uri="{BB962C8B-B14F-4D97-AF65-F5344CB8AC3E}">
        <p14:creationId xmlns:p14="http://schemas.microsoft.com/office/powerpoint/2010/main" val="327098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1718</TotalTime>
  <Words>3529</Words>
  <Application>Microsoft Office PowerPoint</Application>
  <PresentationFormat>Widescreen</PresentationFormat>
  <Paragraphs>612</Paragraphs>
  <Slides>88</Slides>
  <Notes>44</Notes>
  <HiddenSlides>5</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88</vt:i4>
      </vt:variant>
    </vt:vector>
  </HeadingPairs>
  <TitlesOfParts>
    <vt:vector size="97" baseType="lpstr">
      <vt:lpstr>ＭＳ Ｐゴシック</vt:lpstr>
      <vt:lpstr>Agency FB</vt:lpstr>
      <vt:lpstr>Arial</vt:lpstr>
      <vt:lpstr>Calibri</vt:lpstr>
      <vt:lpstr>Calibri Light</vt:lpstr>
      <vt:lpstr>Lucida Sans Unicode</vt:lpstr>
      <vt:lpstr>Times New Roman</vt:lpstr>
      <vt:lpstr>Wingdings</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QUAL É O GRANDE OBSTÁCULO?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Painel CGU – Dados Abertos</vt:lpstr>
      <vt:lpstr>Painel CGU – Dados Abertos - FIOCRUZ</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PROFOCO  Política de Formação Continuada</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Anne Nogueira Hernandes</dc:creator>
  <cp:lastModifiedBy>Adriana José Gomes</cp:lastModifiedBy>
  <cp:revision>152</cp:revision>
  <dcterms:created xsi:type="dcterms:W3CDTF">2017-06-05T18:09:13Z</dcterms:created>
  <dcterms:modified xsi:type="dcterms:W3CDTF">2018-06-25T11:29:51Z</dcterms:modified>
</cp:coreProperties>
</file>